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9"/>
  </p:notesMasterIdLst>
  <p:sldIdLst>
    <p:sldId id="256" r:id="rId2"/>
    <p:sldId id="258" r:id="rId3"/>
    <p:sldId id="260" r:id="rId4"/>
    <p:sldId id="329" r:id="rId5"/>
    <p:sldId id="278" r:id="rId6"/>
    <p:sldId id="280" r:id="rId7"/>
    <p:sldId id="292" r:id="rId8"/>
    <p:sldId id="332" r:id="rId9"/>
    <p:sldId id="335" r:id="rId10"/>
    <p:sldId id="334" r:id="rId11"/>
    <p:sldId id="336" r:id="rId12"/>
    <p:sldId id="337" r:id="rId13"/>
    <p:sldId id="338" r:id="rId14"/>
    <p:sldId id="339" r:id="rId15"/>
    <p:sldId id="341" r:id="rId16"/>
    <p:sldId id="342" r:id="rId17"/>
    <p:sldId id="343" r:id="rId18"/>
    <p:sldId id="344" r:id="rId19"/>
    <p:sldId id="345" r:id="rId20"/>
    <p:sldId id="346" r:id="rId21"/>
    <p:sldId id="330" r:id="rId22"/>
    <p:sldId id="331" r:id="rId23"/>
    <p:sldId id="348" r:id="rId24"/>
    <p:sldId id="351" r:id="rId25"/>
    <p:sldId id="349" r:id="rId26"/>
    <p:sldId id="359" r:id="rId27"/>
    <p:sldId id="354" r:id="rId28"/>
    <p:sldId id="352" r:id="rId29"/>
    <p:sldId id="353" r:id="rId30"/>
    <p:sldId id="350" r:id="rId31"/>
    <p:sldId id="357" r:id="rId32"/>
    <p:sldId id="355" r:id="rId33"/>
    <p:sldId id="358" r:id="rId34"/>
    <p:sldId id="356" r:id="rId35"/>
    <p:sldId id="304" r:id="rId36"/>
    <p:sldId id="340" r:id="rId37"/>
    <p:sldId id="360" r:id="rId38"/>
  </p:sldIdLst>
  <p:sldSz cx="9144000" cy="5143500" type="screen16x9"/>
  <p:notesSz cx="6858000" cy="9144000"/>
  <p:embeddedFontLst>
    <p:embeddedFont>
      <p:font typeface="Albert Sans" panose="020B0604020202020204" charset="0"/>
      <p:regular r:id="rId40"/>
      <p:bold r:id="rId41"/>
      <p:italic r:id="rId42"/>
      <p:boldItalic r:id="rId43"/>
    </p:embeddedFont>
    <p:embeddedFont>
      <p:font typeface="Bebas Neue" panose="020B0606020202050201" pitchFamily="34" charset="0"/>
      <p:regular r:id="rId44"/>
    </p:embeddedFont>
    <p:embeddedFont>
      <p:font typeface="Fira Sans" panose="020B0503050000020004" pitchFamily="34" charset="0"/>
      <p:regular r:id="rId45"/>
      <p:bold r:id="rId46"/>
      <p:italic r:id="rId47"/>
      <p:boldItalic r:id="rId48"/>
    </p:embeddedFont>
    <p:embeddedFont>
      <p:font typeface="Fira Sans Condensed ExtraBold" panose="020B0903050000020004" pitchFamily="34" charset="0"/>
      <p:bold r:id="rId49"/>
      <p:boldItalic r:id="rId50"/>
    </p:embeddedFont>
    <p:embeddedFont>
      <p:font typeface="Open Sans" panose="020B0606030504020204" pitchFamily="3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1">
          <p15:clr>
            <a:srgbClr val="9AA0A6"/>
          </p15:clr>
        </p15:guide>
        <p15:guide id="2" pos="5311">
          <p15:clr>
            <a:srgbClr val="9AA0A6"/>
          </p15:clr>
        </p15:guide>
        <p15:guide id="3" orient="horz" pos="2899">
          <p15:clr>
            <a:srgbClr val="9AA0A6"/>
          </p15:clr>
        </p15:guide>
        <p15:guide id="4" pos="4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9B13AC-9F50-4BBE-AB4F-3B740A65D436}">
  <a:tblStyle styleId="{B19B13AC-9F50-4BBE-AB4F-3B740A65D4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341"/>
        <p:guide pos="5311"/>
        <p:guide orient="horz" pos="2899"/>
        <p:guide pos="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1de045886f1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" name="Google Shape;3094;g1de045886f1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759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de045886f1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1de045886f1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1de045886f1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1de045886f1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1de045886f1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1de045886f1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0640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6442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1de045886f1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" name="Google Shape;3094;g1de045886f1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10" name="Google Shape;10;p2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13" name="Google Shape;13;p2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134050" y="966200"/>
            <a:ext cx="5170500" cy="19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8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134050" y="2814150"/>
            <a:ext cx="51705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25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640" name="Google Shape;640;p25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25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643" name="Google Shape;643;p25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25"/>
          <p:cNvSpPr txBox="1">
            <a:spLocks noGrp="1"/>
          </p:cNvSpPr>
          <p:nvPr>
            <p:ph type="title"/>
          </p:nvPr>
        </p:nvSpPr>
        <p:spPr>
          <a:xfrm>
            <a:off x="720000" y="2554200"/>
            <a:ext cx="586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6" name="Google Shape;646;p25"/>
          <p:cNvSpPr txBox="1">
            <a:spLocks noGrp="1"/>
          </p:cNvSpPr>
          <p:nvPr>
            <p:ph type="title" idx="2" hasCustomPrompt="1"/>
          </p:nvPr>
        </p:nvSpPr>
        <p:spPr>
          <a:xfrm>
            <a:off x="3040300" y="1149000"/>
            <a:ext cx="1223100" cy="122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47" name="Google Shape;647;p25"/>
          <p:cNvSpPr txBox="1">
            <a:spLocks noGrp="1"/>
          </p:cNvSpPr>
          <p:nvPr>
            <p:ph type="subTitle" idx="1"/>
          </p:nvPr>
        </p:nvSpPr>
        <p:spPr>
          <a:xfrm>
            <a:off x="1224550" y="3478300"/>
            <a:ext cx="4854600" cy="5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27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674" name="Google Shape;674;p27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27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677" name="Google Shape;677;p27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27"/>
          <p:cNvSpPr txBox="1">
            <a:spLocks noGrp="1"/>
          </p:cNvSpPr>
          <p:nvPr>
            <p:ph type="title"/>
          </p:nvPr>
        </p:nvSpPr>
        <p:spPr>
          <a:xfrm>
            <a:off x="1243950" y="2554200"/>
            <a:ext cx="665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0" name="Google Shape;680;p27"/>
          <p:cNvSpPr txBox="1">
            <a:spLocks noGrp="1"/>
          </p:cNvSpPr>
          <p:nvPr>
            <p:ph type="title" idx="2" hasCustomPrompt="1"/>
          </p:nvPr>
        </p:nvSpPr>
        <p:spPr>
          <a:xfrm>
            <a:off x="3960450" y="1149000"/>
            <a:ext cx="1223100" cy="122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81" name="Google Shape;681;p27"/>
          <p:cNvSpPr txBox="1">
            <a:spLocks noGrp="1"/>
          </p:cNvSpPr>
          <p:nvPr>
            <p:ph type="subTitle" idx="1"/>
          </p:nvPr>
        </p:nvSpPr>
        <p:spPr>
          <a:xfrm>
            <a:off x="2144700" y="3396000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82" name="Google Shape;682;p27"/>
          <p:cNvGrpSpPr/>
          <p:nvPr/>
        </p:nvGrpSpPr>
        <p:grpSpPr>
          <a:xfrm>
            <a:off x="720009" y="4489817"/>
            <a:ext cx="452039" cy="524114"/>
            <a:chOff x="5815634" y="1650855"/>
            <a:chExt cx="452039" cy="524114"/>
          </a:xfrm>
        </p:grpSpPr>
        <p:sp>
          <p:nvSpPr>
            <p:cNvPr id="683" name="Google Shape;683;p27"/>
            <p:cNvSpPr/>
            <p:nvPr/>
          </p:nvSpPr>
          <p:spPr>
            <a:xfrm>
              <a:off x="5815634" y="1795189"/>
              <a:ext cx="452039" cy="379780"/>
            </a:xfrm>
            <a:custGeom>
              <a:avLst/>
              <a:gdLst/>
              <a:ahLst/>
              <a:cxnLst/>
              <a:rect l="l" t="t" r="r" b="b"/>
              <a:pathLst>
                <a:path w="22083" h="18553" extrusionOk="0">
                  <a:moveTo>
                    <a:pt x="11335" y="1"/>
                  </a:moveTo>
                  <a:cubicBezTo>
                    <a:pt x="7143" y="1"/>
                    <a:pt x="3030" y="2079"/>
                    <a:pt x="1735" y="6426"/>
                  </a:cubicBezTo>
                  <a:cubicBezTo>
                    <a:pt x="0" y="12164"/>
                    <a:pt x="4203" y="18268"/>
                    <a:pt x="10208" y="18535"/>
                  </a:cubicBezTo>
                  <a:cubicBezTo>
                    <a:pt x="10435" y="18546"/>
                    <a:pt x="10664" y="18552"/>
                    <a:pt x="10894" y="18552"/>
                  </a:cubicBezTo>
                  <a:cubicBezTo>
                    <a:pt x="14000" y="18552"/>
                    <a:pt x="17269" y="17495"/>
                    <a:pt x="19381" y="15166"/>
                  </a:cubicBezTo>
                  <a:cubicBezTo>
                    <a:pt x="21583" y="12664"/>
                    <a:pt x="22083" y="9028"/>
                    <a:pt x="21015" y="5992"/>
                  </a:cubicBezTo>
                  <a:cubicBezTo>
                    <a:pt x="20382" y="4258"/>
                    <a:pt x="19214" y="2657"/>
                    <a:pt x="17546" y="1656"/>
                  </a:cubicBezTo>
                  <a:cubicBezTo>
                    <a:pt x="15710" y="561"/>
                    <a:pt x="13512" y="1"/>
                    <a:pt x="11335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5864107" y="1834430"/>
              <a:ext cx="357816" cy="300745"/>
            </a:xfrm>
            <a:custGeom>
              <a:avLst/>
              <a:gdLst/>
              <a:ahLst/>
              <a:cxnLst/>
              <a:rect l="l" t="t" r="r" b="b"/>
              <a:pathLst>
                <a:path w="17480" h="14692" extrusionOk="0">
                  <a:moveTo>
                    <a:pt x="8989" y="0"/>
                  </a:moveTo>
                  <a:cubicBezTo>
                    <a:pt x="5679" y="0"/>
                    <a:pt x="2423" y="1648"/>
                    <a:pt x="1368" y="5076"/>
                  </a:cubicBezTo>
                  <a:cubicBezTo>
                    <a:pt x="1" y="9613"/>
                    <a:pt x="3337" y="14450"/>
                    <a:pt x="8040" y="14683"/>
                  </a:cubicBezTo>
                  <a:cubicBezTo>
                    <a:pt x="8188" y="14689"/>
                    <a:pt x="8337" y="14692"/>
                    <a:pt x="8487" y="14692"/>
                  </a:cubicBezTo>
                  <a:cubicBezTo>
                    <a:pt x="10965" y="14692"/>
                    <a:pt x="13613" y="13900"/>
                    <a:pt x="15312" y="11981"/>
                  </a:cubicBezTo>
                  <a:cubicBezTo>
                    <a:pt x="17113" y="10046"/>
                    <a:pt x="17480" y="7178"/>
                    <a:pt x="16646" y="4743"/>
                  </a:cubicBezTo>
                  <a:cubicBezTo>
                    <a:pt x="16146" y="3375"/>
                    <a:pt x="15212" y="2107"/>
                    <a:pt x="13877" y="1307"/>
                  </a:cubicBezTo>
                  <a:cubicBezTo>
                    <a:pt x="12432" y="442"/>
                    <a:pt x="10704" y="0"/>
                    <a:pt x="8989" y="0"/>
                  </a:cubicBezTo>
                  <a:close/>
                </a:path>
              </a:pathLst>
            </a:custGeom>
            <a:solidFill>
              <a:srgbClr val="E59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5974051" y="1860488"/>
              <a:ext cx="138623" cy="248567"/>
            </a:xfrm>
            <a:custGeom>
              <a:avLst/>
              <a:gdLst/>
              <a:ahLst/>
              <a:cxnLst/>
              <a:rect l="l" t="t" r="r" b="b"/>
              <a:pathLst>
                <a:path w="6772" h="12143" extrusionOk="0">
                  <a:moveTo>
                    <a:pt x="3136" y="0"/>
                  </a:moveTo>
                  <a:cubicBezTo>
                    <a:pt x="3002" y="0"/>
                    <a:pt x="2936" y="67"/>
                    <a:pt x="2836" y="67"/>
                  </a:cubicBezTo>
                  <a:cubicBezTo>
                    <a:pt x="2736" y="101"/>
                    <a:pt x="2602" y="234"/>
                    <a:pt x="2602" y="334"/>
                  </a:cubicBezTo>
                  <a:lnTo>
                    <a:pt x="2602" y="1468"/>
                  </a:lnTo>
                  <a:cubicBezTo>
                    <a:pt x="2269" y="1502"/>
                    <a:pt x="2002" y="1635"/>
                    <a:pt x="1735" y="1768"/>
                  </a:cubicBezTo>
                  <a:cubicBezTo>
                    <a:pt x="1268" y="2002"/>
                    <a:pt x="901" y="2302"/>
                    <a:pt x="634" y="2736"/>
                  </a:cubicBezTo>
                  <a:cubicBezTo>
                    <a:pt x="401" y="3136"/>
                    <a:pt x="267" y="3603"/>
                    <a:pt x="267" y="4070"/>
                  </a:cubicBezTo>
                  <a:cubicBezTo>
                    <a:pt x="267" y="4637"/>
                    <a:pt x="434" y="5137"/>
                    <a:pt x="768" y="5504"/>
                  </a:cubicBezTo>
                  <a:cubicBezTo>
                    <a:pt x="1101" y="5905"/>
                    <a:pt x="1568" y="6238"/>
                    <a:pt x="2169" y="6438"/>
                  </a:cubicBezTo>
                  <a:lnTo>
                    <a:pt x="3770" y="6972"/>
                  </a:lnTo>
                  <a:cubicBezTo>
                    <a:pt x="4137" y="7106"/>
                    <a:pt x="4437" y="7272"/>
                    <a:pt x="4604" y="7473"/>
                  </a:cubicBezTo>
                  <a:cubicBezTo>
                    <a:pt x="4770" y="7673"/>
                    <a:pt x="4837" y="7906"/>
                    <a:pt x="4837" y="8173"/>
                  </a:cubicBezTo>
                  <a:cubicBezTo>
                    <a:pt x="4837" y="8473"/>
                    <a:pt x="4737" y="8740"/>
                    <a:pt x="4470" y="8840"/>
                  </a:cubicBezTo>
                  <a:cubicBezTo>
                    <a:pt x="4170" y="9007"/>
                    <a:pt x="3803" y="9140"/>
                    <a:pt x="3336" y="9140"/>
                  </a:cubicBezTo>
                  <a:cubicBezTo>
                    <a:pt x="2902" y="9140"/>
                    <a:pt x="2469" y="9074"/>
                    <a:pt x="2068" y="8907"/>
                  </a:cubicBezTo>
                  <a:cubicBezTo>
                    <a:pt x="1635" y="8740"/>
                    <a:pt x="1268" y="8507"/>
                    <a:pt x="934" y="8306"/>
                  </a:cubicBezTo>
                  <a:cubicBezTo>
                    <a:pt x="884" y="8273"/>
                    <a:pt x="818" y="8256"/>
                    <a:pt x="755" y="8256"/>
                  </a:cubicBezTo>
                  <a:cubicBezTo>
                    <a:pt x="692" y="8256"/>
                    <a:pt x="634" y="8273"/>
                    <a:pt x="601" y="8306"/>
                  </a:cubicBezTo>
                  <a:cubicBezTo>
                    <a:pt x="467" y="8407"/>
                    <a:pt x="401" y="8473"/>
                    <a:pt x="301" y="8607"/>
                  </a:cubicBezTo>
                  <a:cubicBezTo>
                    <a:pt x="234" y="8740"/>
                    <a:pt x="134" y="8840"/>
                    <a:pt x="100" y="9007"/>
                  </a:cubicBezTo>
                  <a:cubicBezTo>
                    <a:pt x="67" y="9174"/>
                    <a:pt x="0" y="9307"/>
                    <a:pt x="0" y="9474"/>
                  </a:cubicBezTo>
                  <a:cubicBezTo>
                    <a:pt x="0" y="9574"/>
                    <a:pt x="67" y="9674"/>
                    <a:pt x="134" y="9741"/>
                  </a:cubicBezTo>
                  <a:cubicBezTo>
                    <a:pt x="401" y="9908"/>
                    <a:pt x="667" y="10074"/>
                    <a:pt x="1001" y="10241"/>
                  </a:cubicBezTo>
                  <a:cubicBezTo>
                    <a:pt x="1335" y="10408"/>
                    <a:pt x="1735" y="10508"/>
                    <a:pt x="2135" y="10608"/>
                  </a:cubicBezTo>
                  <a:cubicBezTo>
                    <a:pt x="2269" y="10641"/>
                    <a:pt x="2402" y="10641"/>
                    <a:pt x="2502" y="10675"/>
                  </a:cubicBezTo>
                  <a:lnTo>
                    <a:pt x="2502" y="11809"/>
                  </a:lnTo>
                  <a:cubicBezTo>
                    <a:pt x="2502" y="11942"/>
                    <a:pt x="2602" y="12076"/>
                    <a:pt x="2769" y="12109"/>
                  </a:cubicBezTo>
                  <a:cubicBezTo>
                    <a:pt x="2936" y="12143"/>
                    <a:pt x="3103" y="12143"/>
                    <a:pt x="3336" y="12143"/>
                  </a:cubicBezTo>
                  <a:lnTo>
                    <a:pt x="3636" y="12143"/>
                  </a:lnTo>
                  <a:cubicBezTo>
                    <a:pt x="3770" y="12143"/>
                    <a:pt x="3836" y="12109"/>
                    <a:pt x="3936" y="12109"/>
                  </a:cubicBezTo>
                  <a:cubicBezTo>
                    <a:pt x="4070" y="12076"/>
                    <a:pt x="4170" y="11942"/>
                    <a:pt x="4170" y="11809"/>
                  </a:cubicBezTo>
                  <a:lnTo>
                    <a:pt x="4170" y="10675"/>
                  </a:lnTo>
                  <a:cubicBezTo>
                    <a:pt x="4570" y="10641"/>
                    <a:pt x="4904" y="10508"/>
                    <a:pt x="5171" y="10408"/>
                  </a:cubicBezTo>
                  <a:cubicBezTo>
                    <a:pt x="5671" y="10174"/>
                    <a:pt x="6071" y="9841"/>
                    <a:pt x="6338" y="9441"/>
                  </a:cubicBezTo>
                  <a:cubicBezTo>
                    <a:pt x="6638" y="9007"/>
                    <a:pt x="6772" y="8573"/>
                    <a:pt x="6772" y="8073"/>
                  </a:cubicBezTo>
                  <a:cubicBezTo>
                    <a:pt x="6772" y="7439"/>
                    <a:pt x="6572" y="6905"/>
                    <a:pt x="6171" y="6438"/>
                  </a:cubicBezTo>
                  <a:cubicBezTo>
                    <a:pt x="5804" y="6005"/>
                    <a:pt x="5304" y="5671"/>
                    <a:pt x="4637" y="5471"/>
                  </a:cubicBezTo>
                  <a:lnTo>
                    <a:pt x="3136" y="4937"/>
                  </a:lnTo>
                  <a:cubicBezTo>
                    <a:pt x="2802" y="4804"/>
                    <a:pt x="2569" y="4670"/>
                    <a:pt x="2335" y="4504"/>
                  </a:cubicBezTo>
                  <a:cubicBezTo>
                    <a:pt x="2169" y="4404"/>
                    <a:pt x="2135" y="4237"/>
                    <a:pt x="2135" y="3970"/>
                  </a:cubicBezTo>
                  <a:cubicBezTo>
                    <a:pt x="2135" y="3670"/>
                    <a:pt x="2269" y="3470"/>
                    <a:pt x="2469" y="3303"/>
                  </a:cubicBezTo>
                  <a:cubicBezTo>
                    <a:pt x="2736" y="3136"/>
                    <a:pt x="3069" y="3003"/>
                    <a:pt x="3503" y="3003"/>
                  </a:cubicBezTo>
                  <a:cubicBezTo>
                    <a:pt x="3903" y="3003"/>
                    <a:pt x="4237" y="3069"/>
                    <a:pt x="4570" y="3169"/>
                  </a:cubicBezTo>
                  <a:cubicBezTo>
                    <a:pt x="4904" y="3303"/>
                    <a:pt x="5271" y="3436"/>
                    <a:pt x="5571" y="3603"/>
                  </a:cubicBezTo>
                  <a:cubicBezTo>
                    <a:pt x="5609" y="3629"/>
                    <a:pt x="5652" y="3639"/>
                    <a:pt x="5697" y="3639"/>
                  </a:cubicBezTo>
                  <a:cubicBezTo>
                    <a:pt x="5768" y="3639"/>
                    <a:pt x="5843" y="3611"/>
                    <a:pt x="5905" y="3570"/>
                  </a:cubicBezTo>
                  <a:cubicBezTo>
                    <a:pt x="6071" y="3436"/>
                    <a:pt x="6171" y="3236"/>
                    <a:pt x="6271" y="3003"/>
                  </a:cubicBezTo>
                  <a:cubicBezTo>
                    <a:pt x="6338" y="2802"/>
                    <a:pt x="6405" y="2602"/>
                    <a:pt x="6405" y="2402"/>
                  </a:cubicBezTo>
                  <a:cubicBezTo>
                    <a:pt x="6405" y="2269"/>
                    <a:pt x="6338" y="2169"/>
                    <a:pt x="6238" y="2135"/>
                  </a:cubicBezTo>
                  <a:cubicBezTo>
                    <a:pt x="5905" y="1935"/>
                    <a:pt x="5438" y="1768"/>
                    <a:pt x="4971" y="1635"/>
                  </a:cubicBezTo>
                  <a:cubicBezTo>
                    <a:pt x="4770" y="1568"/>
                    <a:pt x="4504" y="1502"/>
                    <a:pt x="4270" y="1468"/>
                  </a:cubicBezTo>
                  <a:lnTo>
                    <a:pt x="4270" y="334"/>
                  </a:lnTo>
                  <a:cubicBezTo>
                    <a:pt x="4270" y="234"/>
                    <a:pt x="4170" y="101"/>
                    <a:pt x="4003" y="67"/>
                  </a:cubicBezTo>
                  <a:cubicBezTo>
                    <a:pt x="3936" y="67"/>
                    <a:pt x="3836" y="0"/>
                    <a:pt x="3736" y="0"/>
                  </a:cubicBez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6040272" y="1650855"/>
              <a:ext cx="8229" cy="59424"/>
            </a:xfrm>
            <a:custGeom>
              <a:avLst/>
              <a:gdLst/>
              <a:ahLst/>
              <a:cxnLst/>
              <a:rect l="l" t="t" r="r" b="b"/>
              <a:pathLst>
                <a:path w="4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401" y="29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5989752" y="1681580"/>
              <a:ext cx="8208" cy="84009"/>
            </a:xfrm>
            <a:custGeom>
              <a:avLst/>
              <a:gdLst/>
              <a:ahLst/>
              <a:cxnLst/>
              <a:rect l="l" t="t" r="r" b="b"/>
              <a:pathLst>
                <a:path w="401" h="4104" extrusionOk="0">
                  <a:moveTo>
                    <a:pt x="1" y="1"/>
                  </a:moveTo>
                  <a:lnTo>
                    <a:pt x="1" y="4104"/>
                  </a:lnTo>
                  <a:lnTo>
                    <a:pt x="401" y="410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6082624" y="1691836"/>
              <a:ext cx="8208" cy="73078"/>
            </a:xfrm>
            <a:custGeom>
              <a:avLst/>
              <a:gdLst/>
              <a:ahLst/>
              <a:cxnLst/>
              <a:rect l="l" t="t" r="r" b="b"/>
              <a:pathLst>
                <a:path w="401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400" y="3569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27"/>
          <p:cNvGrpSpPr/>
          <p:nvPr/>
        </p:nvGrpSpPr>
        <p:grpSpPr>
          <a:xfrm>
            <a:off x="6307609" y="165417"/>
            <a:ext cx="452039" cy="524114"/>
            <a:chOff x="5815634" y="1650855"/>
            <a:chExt cx="452039" cy="524114"/>
          </a:xfrm>
        </p:grpSpPr>
        <p:sp>
          <p:nvSpPr>
            <p:cNvPr id="690" name="Google Shape;690;p27"/>
            <p:cNvSpPr/>
            <p:nvPr/>
          </p:nvSpPr>
          <p:spPr>
            <a:xfrm>
              <a:off x="5815634" y="1795189"/>
              <a:ext cx="452039" cy="379780"/>
            </a:xfrm>
            <a:custGeom>
              <a:avLst/>
              <a:gdLst/>
              <a:ahLst/>
              <a:cxnLst/>
              <a:rect l="l" t="t" r="r" b="b"/>
              <a:pathLst>
                <a:path w="22083" h="18553" extrusionOk="0">
                  <a:moveTo>
                    <a:pt x="11335" y="1"/>
                  </a:moveTo>
                  <a:cubicBezTo>
                    <a:pt x="7143" y="1"/>
                    <a:pt x="3030" y="2079"/>
                    <a:pt x="1735" y="6426"/>
                  </a:cubicBezTo>
                  <a:cubicBezTo>
                    <a:pt x="0" y="12164"/>
                    <a:pt x="4203" y="18268"/>
                    <a:pt x="10208" y="18535"/>
                  </a:cubicBezTo>
                  <a:cubicBezTo>
                    <a:pt x="10435" y="18546"/>
                    <a:pt x="10664" y="18552"/>
                    <a:pt x="10894" y="18552"/>
                  </a:cubicBezTo>
                  <a:cubicBezTo>
                    <a:pt x="14000" y="18552"/>
                    <a:pt x="17269" y="17495"/>
                    <a:pt x="19381" y="15166"/>
                  </a:cubicBezTo>
                  <a:cubicBezTo>
                    <a:pt x="21583" y="12664"/>
                    <a:pt x="22083" y="9028"/>
                    <a:pt x="21015" y="5992"/>
                  </a:cubicBezTo>
                  <a:cubicBezTo>
                    <a:pt x="20382" y="4258"/>
                    <a:pt x="19214" y="2657"/>
                    <a:pt x="17546" y="1656"/>
                  </a:cubicBezTo>
                  <a:cubicBezTo>
                    <a:pt x="15710" y="561"/>
                    <a:pt x="13512" y="1"/>
                    <a:pt x="11335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864107" y="1834430"/>
              <a:ext cx="357816" cy="300745"/>
            </a:xfrm>
            <a:custGeom>
              <a:avLst/>
              <a:gdLst/>
              <a:ahLst/>
              <a:cxnLst/>
              <a:rect l="l" t="t" r="r" b="b"/>
              <a:pathLst>
                <a:path w="17480" h="14692" extrusionOk="0">
                  <a:moveTo>
                    <a:pt x="8989" y="0"/>
                  </a:moveTo>
                  <a:cubicBezTo>
                    <a:pt x="5679" y="0"/>
                    <a:pt x="2423" y="1648"/>
                    <a:pt x="1368" y="5076"/>
                  </a:cubicBezTo>
                  <a:cubicBezTo>
                    <a:pt x="1" y="9613"/>
                    <a:pt x="3337" y="14450"/>
                    <a:pt x="8040" y="14683"/>
                  </a:cubicBezTo>
                  <a:cubicBezTo>
                    <a:pt x="8188" y="14689"/>
                    <a:pt x="8337" y="14692"/>
                    <a:pt x="8487" y="14692"/>
                  </a:cubicBezTo>
                  <a:cubicBezTo>
                    <a:pt x="10965" y="14692"/>
                    <a:pt x="13613" y="13900"/>
                    <a:pt x="15312" y="11981"/>
                  </a:cubicBezTo>
                  <a:cubicBezTo>
                    <a:pt x="17113" y="10046"/>
                    <a:pt x="17480" y="7178"/>
                    <a:pt x="16646" y="4743"/>
                  </a:cubicBezTo>
                  <a:cubicBezTo>
                    <a:pt x="16146" y="3375"/>
                    <a:pt x="15212" y="2107"/>
                    <a:pt x="13877" y="1307"/>
                  </a:cubicBezTo>
                  <a:cubicBezTo>
                    <a:pt x="12432" y="442"/>
                    <a:pt x="10704" y="0"/>
                    <a:pt x="8989" y="0"/>
                  </a:cubicBezTo>
                  <a:close/>
                </a:path>
              </a:pathLst>
            </a:custGeom>
            <a:solidFill>
              <a:srgbClr val="E59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5974051" y="1860488"/>
              <a:ext cx="138623" cy="248567"/>
            </a:xfrm>
            <a:custGeom>
              <a:avLst/>
              <a:gdLst/>
              <a:ahLst/>
              <a:cxnLst/>
              <a:rect l="l" t="t" r="r" b="b"/>
              <a:pathLst>
                <a:path w="6772" h="12143" extrusionOk="0">
                  <a:moveTo>
                    <a:pt x="3136" y="0"/>
                  </a:moveTo>
                  <a:cubicBezTo>
                    <a:pt x="3002" y="0"/>
                    <a:pt x="2936" y="67"/>
                    <a:pt x="2836" y="67"/>
                  </a:cubicBezTo>
                  <a:cubicBezTo>
                    <a:pt x="2736" y="101"/>
                    <a:pt x="2602" y="234"/>
                    <a:pt x="2602" y="334"/>
                  </a:cubicBezTo>
                  <a:lnTo>
                    <a:pt x="2602" y="1468"/>
                  </a:lnTo>
                  <a:cubicBezTo>
                    <a:pt x="2269" y="1502"/>
                    <a:pt x="2002" y="1635"/>
                    <a:pt x="1735" y="1768"/>
                  </a:cubicBezTo>
                  <a:cubicBezTo>
                    <a:pt x="1268" y="2002"/>
                    <a:pt x="901" y="2302"/>
                    <a:pt x="634" y="2736"/>
                  </a:cubicBezTo>
                  <a:cubicBezTo>
                    <a:pt x="401" y="3136"/>
                    <a:pt x="267" y="3603"/>
                    <a:pt x="267" y="4070"/>
                  </a:cubicBezTo>
                  <a:cubicBezTo>
                    <a:pt x="267" y="4637"/>
                    <a:pt x="434" y="5137"/>
                    <a:pt x="768" y="5504"/>
                  </a:cubicBezTo>
                  <a:cubicBezTo>
                    <a:pt x="1101" y="5905"/>
                    <a:pt x="1568" y="6238"/>
                    <a:pt x="2169" y="6438"/>
                  </a:cubicBezTo>
                  <a:lnTo>
                    <a:pt x="3770" y="6972"/>
                  </a:lnTo>
                  <a:cubicBezTo>
                    <a:pt x="4137" y="7106"/>
                    <a:pt x="4437" y="7272"/>
                    <a:pt x="4604" y="7473"/>
                  </a:cubicBezTo>
                  <a:cubicBezTo>
                    <a:pt x="4770" y="7673"/>
                    <a:pt x="4837" y="7906"/>
                    <a:pt x="4837" y="8173"/>
                  </a:cubicBezTo>
                  <a:cubicBezTo>
                    <a:pt x="4837" y="8473"/>
                    <a:pt x="4737" y="8740"/>
                    <a:pt x="4470" y="8840"/>
                  </a:cubicBezTo>
                  <a:cubicBezTo>
                    <a:pt x="4170" y="9007"/>
                    <a:pt x="3803" y="9140"/>
                    <a:pt x="3336" y="9140"/>
                  </a:cubicBezTo>
                  <a:cubicBezTo>
                    <a:pt x="2902" y="9140"/>
                    <a:pt x="2469" y="9074"/>
                    <a:pt x="2068" y="8907"/>
                  </a:cubicBezTo>
                  <a:cubicBezTo>
                    <a:pt x="1635" y="8740"/>
                    <a:pt x="1268" y="8507"/>
                    <a:pt x="934" y="8306"/>
                  </a:cubicBezTo>
                  <a:cubicBezTo>
                    <a:pt x="884" y="8273"/>
                    <a:pt x="818" y="8256"/>
                    <a:pt x="755" y="8256"/>
                  </a:cubicBezTo>
                  <a:cubicBezTo>
                    <a:pt x="692" y="8256"/>
                    <a:pt x="634" y="8273"/>
                    <a:pt x="601" y="8306"/>
                  </a:cubicBezTo>
                  <a:cubicBezTo>
                    <a:pt x="467" y="8407"/>
                    <a:pt x="401" y="8473"/>
                    <a:pt x="301" y="8607"/>
                  </a:cubicBezTo>
                  <a:cubicBezTo>
                    <a:pt x="234" y="8740"/>
                    <a:pt x="134" y="8840"/>
                    <a:pt x="100" y="9007"/>
                  </a:cubicBezTo>
                  <a:cubicBezTo>
                    <a:pt x="67" y="9174"/>
                    <a:pt x="0" y="9307"/>
                    <a:pt x="0" y="9474"/>
                  </a:cubicBezTo>
                  <a:cubicBezTo>
                    <a:pt x="0" y="9574"/>
                    <a:pt x="67" y="9674"/>
                    <a:pt x="134" y="9741"/>
                  </a:cubicBezTo>
                  <a:cubicBezTo>
                    <a:pt x="401" y="9908"/>
                    <a:pt x="667" y="10074"/>
                    <a:pt x="1001" y="10241"/>
                  </a:cubicBezTo>
                  <a:cubicBezTo>
                    <a:pt x="1335" y="10408"/>
                    <a:pt x="1735" y="10508"/>
                    <a:pt x="2135" y="10608"/>
                  </a:cubicBezTo>
                  <a:cubicBezTo>
                    <a:pt x="2269" y="10641"/>
                    <a:pt x="2402" y="10641"/>
                    <a:pt x="2502" y="10675"/>
                  </a:cubicBezTo>
                  <a:lnTo>
                    <a:pt x="2502" y="11809"/>
                  </a:lnTo>
                  <a:cubicBezTo>
                    <a:pt x="2502" y="11942"/>
                    <a:pt x="2602" y="12076"/>
                    <a:pt x="2769" y="12109"/>
                  </a:cubicBezTo>
                  <a:cubicBezTo>
                    <a:pt x="2936" y="12143"/>
                    <a:pt x="3103" y="12143"/>
                    <a:pt x="3336" y="12143"/>
                  </a:cubicBezTo>
                  <a:lnTo>
                    <a:pt x="3636" y="12143"/>
                  </a:lnTo>
                  <a:cubicBezTo>
                    <a:pt x="3770" y="12143"/>
                    <a:pt x="3836" y="12109"/>
                    <a:pt x="3936" y="12109"/>
                  </a:cubicBezTo>
                  <a:cubicBezTo>
                    <a:pt x="4070" y="12076"/>
                    <a:pt x="4170" y="11942"/>
                    <a:pt x="4170" y="11809"/>
                  </a:cubicBezTo>
                  <a:lnTo>
                    <a:pt x="4170" y="10675"/>
                  </a:lnTo>
                  <a:cubicBezTo>
                    <a:pt x="4570" y="10641"/>
                    <a:pt x="4904" y="10508"/>
                    <a:pt x="5171" y="10408"/>
                  </a:cubicBezTo>
                  <a:cubicBezTo>
                    <a:pt x="5671" y="10174"/>
                    <a:pt x="6071" y="9841"/>
                    <a:pt x="6338" y="9441"/>
                  </a:cubicBezTo>
                  <a:cubicBezTo>
                    <a:pt x="6638" y="9007"/>
                    <a:pt x="6772" y="8573"/>
                    <a:pt x="6772" y="8073"/>
                  </a:cubicBezTo>
                  <a:cubicBezTo>
                    <a:pt x="6772" y="7439"/>
                    <a:pt x="6572" y="6905"/>
                    <a:pt x="6171" y="6438"/>
                  </a:cubicBezTo>
                  <a:cubicBezTo>
                    <a:pt x="5804" y="6005"/>
                    <a:pt x="5304" y="5671"/>
                    <a:pt x="4637" y="5471"/>
                  </a:cubicBezTo>
                  <a:lnTo>
                    <a:pt x="3136" y="4937"/>
                  </a:lnTo>
                  <a:cubicBezTo>
                    <a:pt x="2802" y="4804"/>
                    <a:pt x="2569" y="4670"/>
                    <a:pt x="2335" y="4504"/>
                  </a:cubicBezTo>
                  <a:cubicBezTo>
                    <a:pt x="2169" y="4404"/>
                    <a:pt x="2135" y="4237"/>
                    <a:pt x="2135" y="3970"/>
                  </a:cubicBezTo>
                  <a:cubicBezTo>
                    <a:pt x="2135" y="3670"/>
                    <a:pt x="2269" y="3470"/>
                    <a:pt x="2469" y="3303"/>
                  </a:cubicBezTo>
                  <a:cubicBezTo>
                    <a:pt x="2736" y="3136"/>
                    <a:pt x="3069" y="3003"/>
                    <a:pt x="3503" y="3003"/>
                  </a:cubicBezTo>
                  <a:cubicBezTo>
                    <a:pt x="3903" y="3003"/>
                    <a:pt x="4237" y="3069"/>
                    <a:pt x="4570" y="3169"/>
                  </a:cubicBezTo>
                  <a:cubicBezTo>
                    <a:pt x="4904" y="3303"/>
                    <a:pt x="5271" y="3436"/>
                    <a:pt x="5571" y="3603"/>
                  </a:cubicBezTo>
                  <a:cubicBezTo>
                    <a:pt x="5609" y="3629"/>
                    <a:pt x="5652" y="3639"/>
                    <a:pt x="5697" y="3639"/>
                  </a:cubicBezTo>
                  <a:cubicBezTo>
                    <a:pt x="5768" y="3639"/>
                    <a:pt x="5843" y="3611"/>
                    <a:pt x="5905" y="3570"/>
                  </a:cubicBezTo>
                  <a:cubicBezTo>
                    <a:pt x="6071" y="3436"/>
                    <a:pt x="6171" y="3236"/>
                    <a:pt x="6271" y="3003"/>
                  </a:cubicBezTo>
                  <a:cubicBezTo>
                    <a:pt x="6338" y="2802"/>
                    <a:pt x="6405" y="2602"/>
                    <a:pt x="6405" y="2402"/>
                  </a:cubicBezTo>
                  <a:cubicBezTo>
                    <a:pt x="6405" y="2269"/>
                    <a:pt x="6338" y="2169"/>
                    <a:pt x="6238" y="2135"/>
                  </a:cubicBezTo>
                  <a:cubicBezTo>
                    <a:pt x="5905" y="1935"/>
                    <a:pt x="5438" y="1768"/>
                    <a:pt x="4971" y="1635"/>
                  </a:cubicBezTo>
                  <a:cubicBezTo>
                    <a:pt x="4770" y="1568"/>
                    <a:pt x="4504" y="1502"/>
                    <a:pt x="4270" y="1468"/>
                  </a:cubicBezTo>
                  <a:lnTo>
                    <a:pt x="4270" y="334"/>
                  </a:lnTo>
                  <a:cubicBezTo>
                    <a:pt x="4270" y="234"/>
                    <a:pt x="4170" y="101"/>
                    <a:pt x="4003" y="67"/>
                  </a:cubicBezTo>
                  <a:cubicBezTo>
                    <a:pt x="3936" y="67"/>
                    <a:pt x="3836" y="0"/>
                    <a:pt x="3736" y="0"/>
                  </a:cubicBez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6040272" y="1650855"/>
              <a:ext cx="8229" cy="59424"/>
            </a:xfrm>
            <a:custGeom>
              <a:avLst/>
              <a:gdLst/>
              <a:ahLst/>
              <a:cxnLst/>
              <a:rect l="l" t="t" r="r" b="b"/>
              <a:pathLst>
                <a:path w="4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401" y="29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5989752" y="1681580"/>
              <a:ext cx="8208" cy="84009"/>
            </a:xfrm>
            <a:custGeom>
              <a:avLst/>
              <a:gdLst/>
              <a:ahLst/>
              <a:cxnLst/>
              <a:rect l="l" t="t" r="r" b="b"/>
              <a:pathLst>
                <a:path w="401" h="4104" extrusionOk="0">
                  <a:moveTo>
                    <a:pt x="1" y="1"/>
                  </a:moveTo>
                  <a:lnTo>
                    <a:pt x="1" y="4104"/>
                  </a:lnTo>
                  <a:lnTo>
                    <a:pt x="401" y="410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6082624" y="1691836"/>
              <a:ext cx="8208" cy="73078"/>
            </a:xfrm>
            <a:custGeom>
              <a:avLst/>
              <a:gdLst/>
              <a:ahLst/>
              <a:cxnLst/>
              <a:rect l="l" t="t" r="r" b="b"/>
              <a:pathLst>
                <a:path w="401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400" y="3569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p34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863" name="Google Shape;863;p34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34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866" name="Google Shape;866;p34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34"/>
          <p:cNvGrpSpPr/>
          <p:nvPr/>
        </p:nvGrpSpPr>
        <p:grpSpPr>
          <a:xfrm>
            <a:off x="8619559" y="65092"/>
            <a:ext cx="452039" cy="524114"/>
            <a:chOff x="5815634" y="1650855"/>
            <a:chExt cx="452039" cy="524114"/>
          </a:xfrm>
        </p:grpSpPr>
        <p:sp>
          <p:nvSpPr>
            <p:cNvPr id="869" name="Google Shape;869;p34"/>
            <p:cNvSpPr/>
            <p:nvPr/>
          </p:nvSpPr>
          <p:spPr>
            <a:xfrm>
              <a:off x="5815634" y="1795189"/>
              <a:ext cx="452039" cy="379780"/>
            </a:xfrm>
            <a:custGeom>
              <a:avLst/>
              <a:gdLst/>
              <a:ahLst/>
              <a:cxnLst/>
              <a:rect l="l" t="t" r="r" b="b"/>
              <a:pathLst>
                <a:path w="22083" h="18553" extrusionOk="0">
                  <a:moveTo>
                    <a:pt x="11335" y="1"/>
                  </a:moveTo>
                  <a:cubicBezTo>
                    <a:pt x="7143" y="1"/>
                    <a:pt x="3030" y="2079"/>
                    <a:pt x="1735" y="6426"/>
                  </a:cubicBezTo>
                  <a:cubicBezTo>
                    <a:pt x="0" y="12164"/>
                    <a:pt x="4203" y="18268"/>
                    <a:pt x="10208" y="18535"/>
                  </a:cubicBezTo>
                  <a:cubicBezTo>
                    <a:pt x="10435" y="18546"/>
                    <a:pt x="10664" y="18552"/>
                    <a:pt x="10894" y="18552"/>
                  </a:cubicBezTo>
                  <a:cubicBezTo>
                    <a:pt x="14000" y="18552"/>
                    <a:pt x="17269" y="17495"/>
                    <a:pt x="19381" y="15166"/>
                  </a:cubicBezTo>
                  <a:cubicBezTo>
                    <a:pt x="21583" y="12664"/>
                    <a:pt x="22083" y="9028"/>
                    <a:pt x="21015" y="5992"/>
                  </a:cubicBezTo>
                  <a:cubicBezTo>
                    <a:pt x="20382" y="4258"/>
                    <a:pt x="19214" y="2657"/>
                    <a:pt x="17546" y="1656"/>
                  </a:cubicBezTo>
                  <a:cubicBezTo>
                    <a:pt x="15710" y="561"/>
                    <a:pt x="13512" y="1"/>
                    <a:pt x="11335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5864107" y="1834430"/>
              <a:ext cx="357816" cy="300745"/>
            </a:xfrm>
            <a:custGeom>
              <a:avLst/>
              <a:gdLst/>
              <a:ahLst/>
              <a:cxnLst/>
              <a:rect l="l" t="t" r="r" b="b"/>
              <a:pathLst>
                <a:path w="17480" h="14692" extrusionOk="0">
                  <a:moveTo>
                    <a:pt x="8989" y="0"/>
                  </a:moveTo>
                  <a:cubicBezTo>
                    <a:pt x="5679" y="0"/>
                    <a:pt x="2423" y="1648"/>
                    <a:pt x="1368" y="5076"/>
                  </a:cubicBezTo>
                  <a:cubicBezTo>
                    <a:pt x="1" y="9613"/>
                    <a:pt x="3337" y="14450"/>
                    <a:pt x="8040" y="14683"/>
                  </a:cubicBezTo>
                  <a:cubicBezTo>
                    <a:pt x="8188" y="14689"/>
                    <a:pt x="8337" y="14692"/>
                    <a:pt x="8487" y="14692"/>
                  </a:cubicBezTo>
                  <a:cubicBezTo>
                    <a:pt x="10965" y="14692"/>
                    <a:pt x="13613" y="13900"/>
                    <a:pt x="15312" y="11981"/>
                  </a:cubicBezTo>
                  <a:cubicBezTo>
                    <a:pt x="17113" y="10046"/>
                    <a:pt x="17480" y="7178"/>
                    <a:pt x="16646" y="4743"/>
                  </a:cubicBezTo>
                  <a:cubicBezTo>
                    <a:pt x="16146" y="3375"/>
                    <a:pt x="15212" y="2107"/>
                    <a:pt x="13877" y="1307"/>
                  </a:cubicBezTo>
                  <a:cubicBezTo>
                    <a:pt x="12432" y="442"/>
                    <a:pt x="10704" y="0"/>
                    <a:pt x="8989" y="0"/>
                  </a:cubicBezTo>
                  <a:close/>
                </a:path>
              </a:pathLst>
            </a:custGeom>
            <a:solidFill>
              <a:srgbClr val="E59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5974051" y="1860488"/>
              <a:ext cx="138623" cy="248567"/>
            </a:xfrm>
            <a:custGeom>
              <a:avLst/>
              <a:gdLst/>
              <a:ahLst/>
              <a:cxnLst/>
              <a:rect l="l" t="t" r="r" b="b"/>
              <a:pathLst>
                <a:path w="6772" h="12143" extrusionOk="0">
                  <a:moveTo>
                    <a:pt x="3136" y="0"/>
                  </a:moveTo>
                  <a:cubicBezTo>
                    <a:pt x="3002" y="0"/>
                    <a:pt x="2936" y="67"/>
                    <a:pt x="2836" y="67"/>
                  </a:cubicBezTo>
                  <a:cubicBezTo>
                    <a:pt x="2736" y="101"/>
                    <a:pt x="2602" y="234"/>
                    <a:pt x="2602" y="334"/>
                  </a:cubicBezTo>
                  <a:lnTo>
                    <a:pt x="2602" y="1468"/>
                  </a:lnTo>
                  <a:cubicBezTo>
                    <a:pt x="2269" y="1502"/>
                    <a:pt x="2002" y="1635"/>
                    <a:pt x="1735" y="1768"/>
                  </a:cubicBezTo>
                  <a:cubicBezTo>
                    <a:pt x="1268" y="2002"/>
                    <a:pt x="901" y="2302"/>
                    <a:pt x="634" y="2736"/>
                  </a:cubicBezTo>
                  <a:cubicBezTo>
                    <a:pt x="401" y="3136"/>
                    <a:pt x="267" y="3603"/>
                    <a:pt x="267" y="4070"/>
                  </a:cubicBezTo>
                  <a:cubicBezTo>
                    <a:pt x="267" y="4637"/>
                    <a:pt x="434" y="5137"/>
                    <a:pt x="768" y="5504"/>
                  </a:cubicBezTo>
                  <a:cubicBezTo>
                    <a:pt x="1101" y="5905"/>
                    <a:pt x="1568" y="6238"/>
                    <a:pt x="2169" y="6438"/>
                  </a:cubicBezTo>
                  <a:lnTo>
                    <a:pt x="3770" y="6972"/>
                  </a:lnTo>
                  <a:cubicBezTo>
                    <a:pt x="4137" y="7106"/>
                    <a:pt x="4437" y="7272"/>
                    <a:pt x="4604" y="7473"/>
                  </a:cubicBezTo>
                  <a:cubicBezTo>
                    <a:pt x="4770" y="7673"/>
                    <a:pt x="4837" y="7906"/>
                    <a:pt x="4837" y="8173"/>
                  </a:cubicBezTo>
                  <a:cubicBezTo>
                    <a:pt x="4837" y="8473"/>
                    <a:pt x="4737" y="8740"/>
                    <a:pt x="4470" y="8840"/>
                  </a:cubicBezTo>
                  <a:cubicBezTo>
                    <a:pt x="4170" y="9007"/>
                    <a:pt x="3803" y="9140"/>
                    <a:pt x="3336" y="9140"/>
                  </a:cubicBezTo>
                  <a:cubicBezTo>
                    <a:pt x="2902" y="9140"/>
                    <a:pt x="2469" y="9074"/>
                    <a:pt x="2068" y="8907"/>
                  </a:cubicBezTo>
                  <a:cubicBezTo>
                    <a:pt x="1635" y="8740"/>
                    <a:pt x="1268" y="8507"/>
                    <a:pt x="934" y="8306"/>
                  </a:cubicBezTo>
                  <a:cubicBezTo>
                    <a:pt x="884" y="8273"/>
                    <a:pt x="818" y="8256"/>
                    <a:pt x="755" y="8256"/>
                  </a:cubicBezTo>
                  <a:cubicBezTo>
                    <a:pt x="692" y="8256"/>
                    <a:pt x="634" y="8273"/>
                    <a:pt x="601" y="8306"/>
                  </a:cubicBezTo>
                  <a:cubicBezTo>
                    <a:pt x="467" y="8407"/>
                    <a:pt x="401" y="8473"/>
                    <a:pt x="301" y="8607"/>
                  </a:cubicBezTo>
                  <a:cubicBezTo>
                    <a:pt x="234" y="8740"/>
                    <a:pt x="134" y="8840"/>
                    <a:pt x="100" y="9007"/>
                  </a:cubicBezTo>
                  <a:cubicBezTo>
                    <a:pt x="67" y="9174"/>
                    <a:pt x="0" y="9307"/>
                    <a:pt x="0" y="9474"/>
                  </a:cubicBezTo>
                  <a:cubicBezTo>
                    <a:pt x="0" y="9574"/>
                    <a:pt x="67" y="9674"/>
                    <a:pt x="134" y="9741"/>
                  </a:cubicBezTo>
                  <a:cubicBezTo>
                    <a:pt x="401" y="9908"/>
                    <a:pt x="667" y="10074"/>
                    <a:pt x="1001" y="10241"/>
                  </a:cubicBezTo>
                  <a:cubicBezTo>
                    <a:pt x="1335" y="10408"/>
                    <a:pt x="1735" y="10508"/>
                    <a:pt x="2135" y="10608"/>
                  </a:cubicBezTo>
                  <a:cubicBezTo>
                    <a:pt x="2269" y="10641"/>
                    <a:pt x="2402" y="10641"/>
                    <a:pt x="2502" y="10675"/>
                  </a:cubicBezTo>
                  <a:lnTo>
                    <a:pt x="2502" y="11809"/>
                  </a:lnTo>
                  <a:cubicBezTo>
                    <a:pt x="2502" y="11942"/>
                    <a:pt x="2602" y="12076"/>
                    <a:pt x="2769" y="12109"/>
                  </a:cubicBezTo>
                  <a:cubicBezTo>
                    <a:pt x="2936" y="12143"/>
                    <a:pt x="3103" y="12143"/>
                    <a:pt x="3336" y="12143"/>
                  </a:cubicBezTo>
                  <a:lnTo>
                    <a:pt x="3636" y="12143"/>
                  </a:lnTo>
                  <a:cubicBezTo>
                    <a:pt x="3770" y="12143"/>
                    <a:pt x="3836" y="12109"/>
                    <a:pt x="3936" y="12109"/>
                  </a:cubicBezTo>
                  <a:cubicBezTo>
                    <a:pt x="4070" y="12076"/>
                    <a:pt x="4170" y="11942"/>
                    <a:pt x="4170" y="11809"/>
                  </a:cubicBezTo>
                  <a:lnTo>
                    <a:pt x="4170" y="10675"/>
                  </a:lnTo>
                  <a:cubicBezTo>
                    <a:pt x="4570" y="10641"/>
                    <a:pt x="4904" y="10508"/>
                    <a:pt x="5171" y="10408"/>
                  </a:cubicBezTo>
                  <a:cubicBezTo>
                    <a:pt x="5671" y="10174"/>
                    <a:pt x="6071" y="9841"/>
                    <a:pt x="6338" y="9441"/>
                  </a:cubicBezTo>
                  <a:cubicBezTo>
                    <a:pt x="6638" y="9007"/>
                    <a:pt x="6772" y="8573"/>
                    <a:pt x="6772" y="8073"/>
                  </a:cubicBezTo>
                  <a:cubicBezTo>
                    <a:pt x="6772" y="7439"/>
                    <a:pt x="6572" y="6905"/>
                    <a:pt x="6171" y="6438"/>
                  </a:cubicBezTo>
                  <a:cubicBezTo>
                    <a:pt x="5804" y="6005"/>
                    <a:pt x="5304" y="5671"/>
                    <a:pt x="4637" y="5471"/>
                  </a:cubicBezTo>
                  <a:lnTo>
                    <a:pt x="3136" y="4937"/>
                  </a:lnTo>
                  <a:cubicBezTo>
                    <a:pt x="2802" y="4804"/>
                    <a:pt x="2569" y="4670"/>
                    <a:pt x="2335" y="4504"/>
                  </a:cubicBezTo>
                  <a:cubicBezTo>
                    <a:pt x="2169" y="4404"/>
                    <a:pt x="2135" y="4237"/>
                    <a:pt x="2135" y="3970"/>
                  </a:cubicBezTo>
                  <a:cubicBezTo>
                    <a:pt x="2135" y="3670"/>
                    <a:pt x="2269" y="3470"/>
                    <a:pt x="2469" y="3303"/>
                  </a:cubicBezTo>
                  <a:cubicBezTo>
                    <a:pt x="2736" y="3136"/>
                    <a:pt x="3069" y="3003"/>
                    <a:pt x="3503" y="3003"/>
                  </a:cubicBezTo>
                  <a:cubicBezTo>
                    <a:pt x="3903" y="3003"/>
                    <a:pt x="4237" y="3069"/>
                    <a:pt x="4570" y="3169"/>
                  </a:cubicBezTo>
                  <a:cubicBezTo>
                    <a:pt x="4904" y="3303"/>
                    <a:pt x="5271" y="3436"/>
                    <a:pt x="5571" y="3603"/>
                  </a:cubicBezTo>
                  <a:cubicBezTo>
                    <a:pt x="5609" y="3629"/>
                    <a:pt x="5652" y="3639"/>
                    <a:pt x="5697" y="3639"/>
                  </a:cubicBezTo>
                  <a:cubicBezTo>
                    <a:pt x="5768" y="3639"/>
                    <a:pt x="5843" y="3611"/>
                    <a:pt x="5905" y="3570"/>
                  </a:cubicBezTo>
                  <a:cubicBezTo>
                    <a:pt x="6071" y="3436"/>
                    <a:pt x="6171" y="3236"/>
                    <a:pt x="6271" y="3003"/>
                  </a:cubicBezTo>
                  <a:cubicBezTo>
                    <a:pt x="6338" y="2802"/>
                    <a:pt x="6405" y="2602"/>
                    <a:pt x="6405" y="2402"/>
                  </a:cubicBezTo>
                  <a:cubicBezTo>
                    <a:pt x="6405" y="2269"/>
                    <a:pt x="6338" y="2169"/>
                    <a:pt x="6238" y="2135"/>
                  </a:cubicBezTo>
                  <a:cubicBezTo>
                    <a:pt x="5905" y="1935"/>
                    <a:pt x="5438" y="1768"/>
                    <a:pt x="4971" y="1635"/>
                  </a:cubicBezTo>
                  <a:cubicBezTo>
                    <a:pt x="4770" y="1568"/>
                    <a:pt x="4504" y="1502"/>
                    <a:pt x="4270" y="1468"/>
                  </a:cubicBezTo>
                  <a:lnTo>
                    <a:pt x="4270" y="334"/>
                  </a:lnTo>
                  <a:cubicBezTo>
                    <a:pt x="4270" y="234"/>
                    <a:pt x="4170" y="101"/>
                    <a:pt x="4003" y="67"/>
                  </a:cubicBezTo>
                  <a:cubicBezTo>
                    <a:pt x="3936" y="67"/>
                    <a:pt x="3836" y="0"/>
                    <a:pt x="3736" y="0"/>
                  </a:cubicBez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6040272" y="1650855"/>
              <a:ext cx="8229" cy="59424"/>
            </a:xfrm>
            <a:custGeom>
              <a:avLst/>
              <a:gdLst/>
              <a:ahLst/>
              <a:cxnLst/>
              <a:rect l="l" t="t" r="r" b="b"/>
              <a:pathLst>
                <a:path w="4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401" y="29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5989752" y="1681580"/>
              <a:ext cx="8208" cy="84009"/>
            </a:xfrm>
            <a:custGeom>
              <a:avLst/>
              <a:gdLst/>
              <a:ahLst/>
              <a:cxnLst/>
              <a:rect l="l" t="t" r="r" b="b"/>
              <a:pathLst>
                <a:path w="401" h="4104" extrusionOk="0">
                  <a:moveTo>
                    <a:pt x="1" y="1"/>
                  </a:moveTo>
                  <a:lnTo>
                    <a:pt x="1" y="4104"/>
                  </a:lnTo>
                  <a:lnTo>
                    <a:pt x="401" y="410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6082624" y="1691836"/>
              <a:ext cx="8208" cy="73078"/>
            </a:xfrm>
            <a:custGeom>
              <a:avLst/>
              <a:gdLst/>
              <a:ahLst/>
              <a:cxnLst/>
              <a:rect l="l" t="t" r="r" b="b"/>
              <a:pathLst>
                <a:path w="401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400" y="3569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34"/>
          <p:cNvGrpSpPr/>
          <p:nvPr/>
        </p:nvGrpSpPr>
        <p:grpSpPr>
          <a:xfrm>
            <a:off x="9" y="3301492"/>
            <a:ext cx="452039" cy="524114"/>
            <a:chOff x="5815634" y="1650855"/>
            <a:chExt cx="452039" cy="524114"/>
          </a:xfrm>
        </p:grpSpPr>
        <p:sp>
          <p:nvSpPr>
            <p:cNvPr id="876" name="Google Shape;876;p34"/>
            <p:cNvSpPr/>
            <p:nvPr/>
          </p:nvSpPr>
          <p:spPr>
            <a:xfrm>
              <a:off x="5815634" y="1795189"/>
              <a:ext cx="452039" cy="379780"/>
            </a:xfrm>
            <a:custGeom>
              <a:avLst/>
              <a:gdLst/>
              <a:ahLst/>
              <a:cxnLst/>
              <a:rect l="l" t="t" r="r" b="b"/>
              <a:pathLst>
                <a:path w="22083" h="18553" extrusionOk="0">
                  <a:moveTo>
                    <a:pt x="11335" y="1"/>
                  </a:moveTo>
                  <a:cubicBezTo>
                    <a:pt x="7143" y="1"/>
                    <a:pt x="3030" y="2079"/>
                    <a:pt x="1735" y="6426"/>
                  </a:cubicBezTo>
                  <a:cubicBezTo>
                    <a:pt x="0" y="12164"/>
                    <a:pt x="4203" y="18268"/>
                    <a:pt x="10208" y="18535"/>
                  </a:cubicBezTo>
                  <a:cubicBezTo>
                    <a:pt x="10435" y="18546"/>
                    <a:pt x="10664" y="18552"/>
                    <a:pt x="10894" y="18552"/>
                  </a:cubicBezTo>
                  <a:cubicBezTo>
                    <a:pt x="14000" y="18552"/>
                    <a:pt x="17269" y="17495"/>
                    <a:pt x="19381" y="15166"/>
                  </a:cubicBezTo>
                  <a:cubicBezTo>
                    <a:pt x="21583" y="12664"/>
                    <a:pt x="22083" y="9028"/>
                    <a:pt x="21015" y="5992"/>
                  </a:cubicBezTo>
                  <a:cubicBezTo>
                    <a:pt x="20382" y="4258"/>
                    <a:pt x="19214" y="2657"/>
                    <a:pt x="17546" y="1656"/>
                  </a:cubicBezTo>
                  <a:cubicBezTo>
                    <a:pt x="15710" y="561"/>
                    <a:pt x="13512" y="1"/>
                    <a:pt x="11335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5864107" y="1834430"/>
              <a:ext cx="357816" cy="300745"/>
            </a:xfrm>
            <a:custGeom>
              <a:avLst/>
              <a:gdLst/>
              <a:ahLst/>
              <a:cxnLst/>
              <a:rect l="l" t="t" r="r" b="b"/>
              <a:pathLst>
                <a:path w="17480" h="14692" extrusionOk="0">
                  <a:moveTo>
                    <a:pt x="8989" y="0"/>
                  </a:moveTo>
                  <a:cubicBezTo>
                    <a:pt x="5679" y="0"/>
                    <a:pt x="2423" y="1648"/>
                    <a:pt x="1368" y="5076"/>
                  </a:cubicBezTo>
                  <a:cubicBezTo>
                    <a:pt x="1" y="9613"/>
                    <a:pt x="3337" y="14450"/>
                    <a:pt x="8040" y="14683"/>
                  </a:cubicBezTo>
                  <a:cubicBezTo>
                    <a:pt x="8188" y="14689"/>
                    <a:pt x="8337" y="14692"/>
                    <a:pt x="8487" y="14692"/>
                  </a:cubicBezTo>
                  <a:cubicBezTo>
                    <a:pt x="10965" y="14692"/>
                    <a:pt x="13613" y="13900"/>
                    <a:pt x="15312" y="11981"/>
                  </a:cubicBezTo>
                  <a:cubicBezTo>
                    <a:pt x="17113" y="10046"/>
                    <a:pt x="17480" y="7178"/>
                    <a:pt x="16646" y="4743"/>
                  </a:cubicBezTo>
                  <a:cubicBezTo>
                    <a:pt x="16146" y="3375"/>
                    <a:pt x="15212" y="2107"/>
                    <a:pt x="13877" y="1307"/>
                  </a:cubicBezTo>
                  <a:cubicBezTo>
                    <a:pt x="12432" y="442"/>
                    <a:pt x="10704" y="0"/>
                    <a:pt x="8989" y="0"/>
                  </a:cubicBezTo>
                  <a:close/>
                </a:path>
              </a:pathLst>
            </a:custGeom>
            <a:solidFill>
              <a:srgbClr val="E59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5974051" y="1860488"/>
              <a:ext cx="138623" cy="248567"/>
            </a:xfrm>
            <a:custGeom>
              <a:avLst/>
              <a:gdLst/>
              <a:ahLst/>
              <a:cxnLst/>
              <a:rect l="l" t="t" r="r" b="b"/>
              <a:pathLst>
                <a:path w="6772" h="12143" extrusionOk="0">
                  <a:moveTo>
                    <a:pt x="3136" y="0"/>
                  </a:moveTo>
                  <a:cubicBezTo>
                    <a:pt x="3002" y="0"/>
                    <a:pt x="2936" y="67"/>
                    <a:pt x="2836" y="67"/>
                  </a:cubicBezTo>
                  <a:cubicBezTo>
                    <a:pt x="2736" y="101"/>
                    <a:pt x="2602" y="234"/>
                    <a:pt x="2602" y="334"/>
                  </a:cubicBezTo>
                  <a:lnTo>
                    <a:pt x="2602" y="1468"/>
                  </a:lnTo>
                  <a:cubicBezTo>
                    <a:pt x="2269" y="1502"/>
                    <a:pt x="2002" y="1635"/>
                    <a:pt x="1735" y="1768"/>
                  </a:cubicBezTo>
                  <a:cubicBezTo>
                    <a:pt x="1268" y="2002"/>
                    <a:pt x="901" y="2302"/>
                    <a:pt x="634" y="2736"/>
                  </a:cubicBezTo>
                  <a:cubicBezTo>
                    <a:pt x="401" y="3136"/>
                    <a:pt x="267" y="3603"/>
                    <a:pt x="267" y="4070"/>
                  </a:cubicBezTo>
                  <a:cubicBezTo>
                    <a:pt x="267" y="4637"/>
                    <a:pt x="434" y="5137"/>
                    <a:pt x="768" y="5504"/>
                  </a:cubicBezTo>
                  <a:cubicBezTo>
                    <a:pt x="1101" y="5905"/>
                    <a:pt x="1568" y="6238"/>
                    <a:pt x="2169" y="6438"/>
                  </a:cubicBezTo>
                  <a:lnTo>
                    <a:pt x="3770" y="6972"/>
                  </a:lnTo>
                  <a:cubicBezTo>
                    <a:pt x="4137" y="7106"/>
                    <a:pt x="4437" y="7272"/>
                    <a:pt x="4604" y="7473"/>
                  </a:cubicBezTo>
                  <a:cubicBezTo>
                    <a:pt x="4770" y="7673"/>
                    <a:pt x="4837" y="7906"/>
                    <a:pt x="4837" y="8173"/>
                  </a:cubicBezTo>
                  <a:cubicBezTo>
                    <a:pt x="4837" y="8473"/>
                    <a:pt x="4737" y="8740"/>
                    <a:pt x="4470" y="8840"/>
                  </a:cubicBezTo>
                  <a:cubicBezTo>
                    <a:pt x="4170" y="9007"/>
                    <a:pt x="3803" y="9140"/>
                    <a:pt x="3336" y="9140"/>
                  </a:cubicBezTo>
                  <a:cubicBezTo>
                    <a:pt x="2902" y="9140"/>
                    <a:pt x="2469" y="9074"/>
                    <a:pt x="2068" y="8907"/>
                  </a:cubicBezTo>
                  <a:cubicBezTo>
                    <a:pt x="1635" y="8740"/>
                    <a:pt x="1268" y="8507"/>
                    <a:pt x="934" y="8306"/>
                  </a:cubicBezTo>
                  <a:cubicBezTo>
                    <a:pt x="884" y="8273"/>
                    <a:pt x="818" y="8256"/>
                    <a:pt x="755" y="8256"/>
                  </a:cubicBezTo>
                  <a:cubicBezTo>
                    <a:pt x="692" y="8256"/>
                    <a:pt x="634" y="8273"/>
                    <a:pt x="601" y="8306"/>
                  </a:cubicBezTo>
                  <a:cubicBezTo>
                    <a:pt x="467" y="8407"/>
                    <a:pt x="401" y="8473"/>
                    <a:pt x="301" y="8607"/>
                  </a:cubicBezTo>
                  <a:cubicBezTo>
                    <a:pt x="234" y="8740"/>
                    <a:pt x="134" y="8840"/>
                    <a:pt x="100" y="9007"/>
                  </a:cubicBezTo>
                  <a:cubicBezTo>
                    <a:pt x="67" y="9174"/>
                    <a:pt x="0" y="9307"/>
                    <a:pt x="0" y="9474"/>
                  </a:cubicBezTo>
                  <a:cubicBezTo>
                    <a:pt x="0" y="9574"/>
                    <a:pt x="67" y="9674"/>
                    <a:pt x="134" y="9741"/>
                  </a:cubicBezTo>
                  <a:cubicBezTo>
                    <a:pt x="401" y="9908"/>
                    <a:pt x="667" y="10074"/>
                    <a:pt x="1001" y="10241"/>
                  </a:cubicBezTo>
                  <a:cubicBezTo>
                    <a:pt x="1335" y="10408"/>
                    <a:pt x="1735" y="10508"/>
                    <a:pt x="2135" y="10608"/>
                  </a:cubicBezTo>
                  <a:cubicBezTo>
                    <a:pt x="2269" y="10641"/>
                    <a:pt x="2402" y="10641"/>
                    <a:pt x="2502" y="10675"/>
                  </a:cubicBezTo>
                  <a:lnTo>
                    <a:pt x="2502" y="11809"/>
                  </a:lnTo>
                  <a:cubicBezTo>
                    <a:pt x="2502" y="11942"/>
                    <a:pt x="2602" y="12076"/>
                    <a:pt x="2769" y="12109"/>
                  </a:cubicBezTo>
                  <a:cubicBezTo>
                    <a:pt x="2936" y="12143"/>
                    <a:pt x="3103" y="12143"/>
                    <a:pt x="3336" y="12143"/>
                  </a:cubicBezTo>
                  <a:lnTo>
                    <a:pt x="3636" y="12143"/>
                  </a:lnTo>
                  <a:cubicBezTo>
                    <a:pt x="3770" y="12143"/>
                    <a:pt x="3836" y="12109"/>
                    <a:pt x="3936" y="12109"/>
                  </a:cubicBezTo>
                  <a:cubicBezTo>
                    <a:pt x="4070" y="12076"/>
                    <a:pt x="4170" y="11942"/>
                    <a:pt x="4170" y="11809"/>
                  </a:cubicBezTo>
                  <a:lnTo>
                    <a:pt x="4170" y="10675"/>
                  </a:lnTo>
                  <a:cubicBezTo>
                    <a:pt x="4570" y="10641"/>
                    <a:pt x="4904" y="10508"/>
                    <a:pt x="5171" y="10408"/>
                  </a:cubicBezTo>
                  <a:cubicBezTo>
                    <a:pt x="5671" y="10174"/>
                    <a:pt x="6071" y="9841"/>
                    <a:pt x="6338" y="9441"/>
                  </a:cubicBezTo>
                  <a:cubicBezTo>
                    <a:pt x="6638" y="9007"/>
                    <a:pt x="6772" y="8573"/>
                    <a:pt x="6772" y="8073"/>
                  </a:cubicBezTo>
                  <a:cubicBezTo>
                    <a:pt x="6772" y="7439"/>
                    <a:pt x="6572" y="6905"/>
                    <a:pt x="6171" y="6438"/>
                  </a:cubicBezTo>
                  <a:cubicBezTo>
                    <a:pt x="5804" y="6005"/>
                    <a:pt x="5304" y="5671"/>
                    <a:pt x="4637" y="5471"/>
                  </a:cubicBezTo>
                  <a:lnTo>
                    <a:pt x="3136" y="4937"/>
                  </a:lnTo>
                  <a:cubicBezTo>
                    <a:pt x="2802" y="4804"/>
                    <a:pt x="2569" y="4670"/>
                    <a:pt x="2335" y="4504"/>
                  </a:cubicBezTo>
                  <a:cubicBezTo>
                    <a:pt x="2169" y="4404"/>
                    <a:pt x="2135" y="4237"/>
                    <a:pt x="2135" y="3970"/>
                  </a:cubicBezTo>
                  <a:cubicBezTo>
                    <a:pt x="2135" y="3670"/>
                    <a:pt x="2269" y="3470"/>
                    <a:pt x="2469" y="3303"/>
                  </a:cubicBezTo>
                  <a:cubicBezTo>
                    <a:pt x="2736" y="3136"/>
                    <a:pt x="3069" y="3003"/>
                    <a:pt x="3503" y="3003"/>
                  </a:cubicBezTo>
                  <a:cubicBezTo>
                    <a:pt x="3903" y="3003"/>
                    <a:pt x="4237" y="3069"/>
                    <a:pt x="4570" y="3169"/>
                  </a:cubicBezTo>
                  <a:cubicBezTo>
                    <a:pt x="4904" y="3303"/>
                    <a:pt x="5271" y="3436"/>
                    <a:pt x="5571" y="3603"/>
                  </a:cubicBezTo>
                  <a:cubicBezTo>
                    <a:pt x="5609" y="3629"/>
                    <a:pt x="5652" y="3639"/>
                    <a:pt x="5697" y="3639"/>
                  </a:cubicBezTo>
                  <a:cubicBezTo>
                    <a:pt x="5768" y="3639"/>
                    <a:pt x="5843" y="3611"/>
                    <a:pt x="5905" y="3570"/>
                  </a:cubicBezTo>
                  <a:cubicBezTo>
                    <a:pt x="6071" y="3436"/>
                    <a:pt x="6171" y="3236"/>
                    <a:pt x="6271" y="3003"/>
                  </a:cubicBezTo>
                  <a:cubicBezTo>
                    <a:pt x="6338" y="2802"/>
                    <a:pt x="6405" y="2602"/>
                    <a:pt x="6405" y="2402"/>
                  </a:cubicBezTo>
                  <a:cubicBezTo>
                    <a:pt x="6405" y="2269"/>
                    <a:pt x="6338" y="2169"/>
                    <a:pt x="6238" y="2135"/>
                  </a:cubicBezTo>
                  <a:cubicBezTo>
                    <a:pt x="5905" y="1935"/>
                    <a:pt x="5438" y="1768"/>
                    <a:pt x="4971" y="1635"/>
                  </a:cubicBezTo>
                  <a:cubicBezTo>
                    <a:pt x="4770" y="1568"/>
                    <a:pt x="4504" y="1502"/>
                    <a:pt x="4270" y="1468"/>
                  </a:cubicBezTo>
                  <a:lnTo>
                    <a:pt x="4270" y="334"/>
                  </a:lnTo>
                  <a:cubicBezTo>
                    <a:pt x="4270" y="234"/>
                    <a:pt x="4170" y="101"/>
                    <a:pt x="4003" y="67"/>
                  </a:cubicBezTo>
                  <a:cubicBezTo>
                    <a:pt x="3936" y="67"/>
                    <a:pt x="3836" y="0"/>
                    <a:pt x="3736" y="0"/>
                  </a:cubicBez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6040272" y="1650855"/>
              <a:ext cx="8229" cy="59424"/>
            </a:xfrm>
            <a:custGeom>
              <a:avLst/>
              <a:gdLst/>
              <a:ahLst/>
              <a:cxnLst/>
              <a:rect l="l" t="t" r="r" b="b"/>
              <a:pathLst>
                <a:path w="4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401" y="29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5989752" y="1681580"/>
              <a:ext cx="8208" cy="84009"/>
            </a:xfrm>
            <a:custGeom>
              <a:avLst/>
              <a:gdLst/>
              <a:ahLst/>
              <a:cxnLst/>
              <a:rect l="l" t="t" r="r" b="b"/>
              <a:pathLst>
                <a:path w="401" h="4104" extrusionOk="0">
                  <a:moveTo>
                    <a:pt x="1" y="1"/>
                  </a:moveTo>
                  <a:lnTo>
                    <a:pt x="1" y="4104"/>
                  </a:lnTo>
                  <a:lnTo>
                    <a:pt x="401" y="410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6082624" y="1691836"/>
              <a:ext cx="8208" cy="73078"/>
            </a:xfrm>
            <a:custGeom>
              <a:avLst/>
              <a:gdLst/>
              <a:ahLst/>
              <a:cxnLst/>
              <a:rect l="l" t="t" r="r" b="b"/>
              <a:pathLst>
                <a:path w="401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400" y="3569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4"/>
          <p:cNvGrpSpPr/>
          <p:nvPr/>
        </p:nvGrpSpPr>
        <p:grpSpPr>
          <a:xfrm>
            <a:off x="9" y="2681392"/>
            <a:ext cx="452039" cy="524114"/>
            <a:chOff x="5815634" y="1650855"/>
            <a:chExt cx="452039" cy="524114"/>
          </a:xfrm>
        </p:grpSpPr>
        <p:sp>
          <p:nvSpPr>
            <p:cNvPr id="883" name="Google Shape;883;p34"/>
            <p:cNvSpPr/>
            <p:nvPr/>
          </p:nvSpPr>
          <p:spPr>
            <a:xfrm>
              <a:off x="5815634" y="1795189"/>
              <a:ext cx="452039" cy="379780"/>
            </a:xfrm>
            <a:custGeom>
              <a:avLst/>
              <a:gdLst/>
              <a:ahLst/>
              <a:cxnLst/>
              <a:rect l="l" t="t" r="r" b="b"/>
              <a:pathLst>
                <a:path w="22083" h="18553" extrusionOk="0">
                  <a:moveTo>
                    <a:pt x="11335" y="1"/>
                  </a:moveTo>
                  <a:cubicBezTo>
                    <a:pt x="7143" y="1"/>
                    <a:pt x="3030" y="2079"/>
                    <a:pt x="1735" y="6426"/>
                  </a:cubicBezTo>
                  <a:cubicBezTo>
                    <a:pt x="0" y="12164"/>
                    <a:pt x="4203" y="18268"/>
                    <a:pt x="10208" y="18535"/>
                  </a:cubicBezTo>
                  <a:cubicBezTo>
                    <a:pt x="10435" y="18546"/>
                    <a:pt x="10664" y="18552"/>
                    <a:pt x="10894" y="18552"/>
                  </a:cubicBezTo>
                  <a:cubicBezTo>
                    <a:pt x="14000" y="18552"/>
                    <a:pt x="17269" y="17495"/>
                    <a:pt x="19381" y="15166"/>
                  </a:cubicBezTo>
                  <a:cubicBezTo>
                    <a:pt x="21583" y="12664"/>
                    <a:pt x="22083" y="9028"/>
                    <a:pt x="21015" y="5992"/>
                  </a:cubicBezTo>
                  <a:cubicBezTo>
                    <a:pt x="20382" y="4258"/>
                    <a:pt x="19214" y="2657"/>
                    <a:pt x="17546" y="1656"/>
                  </a:cubicBezTo>
                  <a:cubicBezTo>
                    <a:pt x="15710" y="561"/>
                    <a:pt x="13512" y="1"/>
                    <a:pt x="11335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5864107" y="1834430"/>
              <a:ext cx="357816" cy="300745"/>
            </a:xfrm>
            <a:custGeom>
              <a:avLst/>
              <a:gdLst/>
              <a:ahLst/>
              <a:cxnLst/>
              <a:rect l="l" t="t" r="r" b="b"/>
              <a:pathLst>
                <a:path w="17480" h="14692" extrusionOk="0">
                  <a:moveTo>
                    <a:pt x="8989" y="0"/>
                  </a:moveTo>
                  <a:cubicBezTo>
                    <a:pt x="5679" y="0"/>
                    <a:pt x="2423" y="1648"/>
                    <a:pt x="1368" y="5076"/>
                  </a:cubicBezTo>
                  <a:cubicBezTo>
                    <a:pt x="1" y="9613"/>
                    <a:pt x="3337" y="14450"/>
                    <a:pt x="8040" y="14683"/>
                  </a:cubicBezTo>
                  <a:cubicBezTo>
                    <a:pt x="8188" y="14689"/>
                    <a:pt x="8337" y="14692"/>
                    <a:pt x="8487" y="14692"/>
                  </a:cubicBezTo>
                  <a:cubicBezTo>
                    <a:pt x="10965" y="14692"/>
                    <a:pt x="13613" y="13900"/>
                    <a:pt x="15312" y="11981"/>
                  </a:cubicBezTo>
                  <a:cubicBezTo>
                    <a:pt x="17113" y="10046"/>
                    <a:pt x="17480" y="7178"/>
                    <a:pt x="16646" y="4743"/>
                  </a:cubicBezTo>
                  <a:cubicBezTo>
                    <a:pt x="16146" y="3375"/>
                    <a:pt x="15212" y="2107"/>
                    <a:pt x="13877" y="1307"/>
                  </a:cubicBezTo>
                  <a:cubicBezTo>
                    <a:pt x="12432" y="442"/>
                    <a:pt x="10704" y="0"/>
                    <a:pt x="8989" y="0"/>
                  </a:cubicBezTo>
                  <a:close/>
                </a:path>
              </a:pathLst>
            </a:custGeom>
            <a:solidFill>
              <a:srgbClr val="E59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5974051" y="1860488"/>
              <a:ext cx="138623" cy="248567"/>
            </a:xfrm>
            <a:custGeom>
              <a:avLst/>
              <a:gdLst/>
              <a:ahLst/>
              <a:cxnLst/>
              <a:rect l="l" t="t" r="r" b="b"/>
              <a:pathLst>
                <a:path w="6772" h="12143" extrusionOk="0">
                  <a:moveTo>
                    <a:pt x="3136" y="0"/>
                  </a:moveTo>
                  <a:cubicBezTo>
                    <a:pt x="3002" y="0"/>
                    <a:pt x="2936" y="67"/>
                    <a:pt x="2836" y="67"/>
                  </a:cubicBezTo>
                  <a:cubicBezTo>
                    <a:pt x="2736" y="101"/>
                    <a:pt x="2602" y="234"/>
                    <a:pt x="2602" y="334"/>
                  </a:cubicBezTo>
                  <a:lnTo>
                    <a:pt x="2602" y="1468"/>
                  </a:lnTo>
                  <a:cubicBezTo>
                    <a:pt x="2269" y="1502"/>
                    <a:pt x="2002" y="1635"/>
                    <a:pt x="1735" y="1768"/>
                  </a:cubicBezTo>
                  <a:cubicBezTo>
                    <a:pt x="1268" y="2002"/>
                    <a:pt x="901" y="2302"/>
                    <a:pt x="634" y="2736"/>
                  </a:cubicBezTo>
                  <a:cubicBezTo>
                    <a:pt x="401" y="3136"/>
                    <a:pt x="267" y="3603"/>
                    <a:pt x="267" y="4070"/>
                  </a:cubicBezTo>
                  <a:cubicBezTo>
                    <a:pt x="267" y="4637"/>
                    <a:pt x="434" y="5137"/>
                    <a:pt x="768" y="5504"/>
                  </a:cubicBezTo>
                  <a:cubicBezTo>
                    <a:pt x="1101" y="5905"/>
                    <a:pt x="1568" y="6238"/>
                    <a:pt x="2169" y="6438"/>
                  </a:cubicBezTo>
                  <a:lnTo>
                    <a:pt x="3770" y="6972"/>
                  </a:lnTo>
                  <a:cubicBezTo>
                    <a:pt x="4137" y="7106"/>
                    <a:pt x="4437" y="7272"/>
                    <a:pt x="4604" y="7473"/>
                  </a:cubicBezTo>
                  <a:cubicBezTo>
                    <a:pt x="4770" y="7673"/>
                    <a:pt x="4837" y="7906"/>
                    <a:pt x="4837" y="8173"/>
                  </a:cubicBezTo>
                  <a:cubicBezTo>
                    <a:pt x="4837" y="8473"/>
                    <a:pt x="4737" y="8740"/>
                    <a:pt x="4470" y="8840"/>
                  </a:cubicBezTo>
                  <a:cubicBezTo>
                    <a:pt x="4170" y="9007"/>
                    <a:pt x="3803" y="9140"/>
                    <a:pt x="3336" y="9140"/>
                  </a:cubicBezTo>
                  <a:cubicBezTo>
                    <a:pt x="2902" y="9140"/>
                    <a:pt x="2469" y="9074"/>
                    <a:pt x="2068" y="8907"/>
                  </a:cubicBezTo>
                  <a:cubicBezTo>
                    <a:pt x="1635" y="8740"/>
                    <a:pt x="1268" y="8507"/>
                    <a:pt x="934" y="8306"/>
                  </a:cubicBezTo>
                  <a:cubicBezTo>
                    <a:pt x="884" y="8273"/>
                    <a:pt x="818" y="8256"/>
                    <a:pt x="755" y="8256"/>
                  </a:cubicBezTo>
                  <a:cubicBezTo>
                    <a:pt x="692" y="8256"/>
                    <a:pt x="634" y="8273"/>
                    <a:pt x="601" y="8306"/>
                  </a:cubicBezTo>
                  <a:cubicBezTo>
                    <a:pt x="467" y="8407"/>
                    <a:pt x="401" y="8473"/>
                    <a:pt x="301" y="8607"/>
                  </a:cubicBezTo>
                  <a:cubicBezTo>
                    <a:pt x="234" y="8740"/>
                    <a:pt x="134" y="8840"/>
                    <a:pt x="100" y="9007"/>
                  </a:cubicBezTo>
                  <a:cubicBezTo>
                    <a:pt x="67" y="9174"/>
                    <a:pt x="0" y="9307"/>
                    <a:pt x="0" y="9474"/>
                  </a:cubicBezTo>
                  <a:cubicBezTo>
                    <a:pt x="0" y="9574"/>
                    <a:pt x="67" y="9674"/>
                    <a:pt x="134" y="9741"/>
                  </a:cubicBezTo>
                  <a:cubicBezTo>
                    <a:pt x="401" y="9908"/>
                    <a:pt x="667" y="10074"/>
                    <a:pt x="1001" y="10241"/>
                  </a:cubicBezTo>
                  <a:cubicBezTo>
                    <a:pt x="1335" y="10408"/>
                    <a:pt x="1735" y="10508"/>
                    <a:pt x="2135" y="10608"/>
                  </a:cubicBezTo>
                  <a:cubicBezTo>
                    <a:pt x="2269" y="10641"/>
                    <a:pt x="2402" y="10641"/>
                    <a:pt x="2502" y="10675"/>
                  </a:cubicBezTo>
                  <a:lnTo>
                    <a:pt x="2502" y="11809"/>
                  </a:lnTo>
                  <a:cubicBezTo>
                    <a:pt x="2502" y="11942"/>
                    <a:pt x="2602" y="12076"/>
                    <a:pt x="2769" y="12109"/>
                  </a:cubicBezTo>
                  <a:cubicBezTo>
                    <a:pt x="2936" y="12143"/>
                    <a:pt x="3103" y="12143"/>
                    <a:pt x="3336" y="12143"/>
                  </a:cubicBezTo>
                  <a:lnTo>
                    <a:pt x="3636" y="12143"/>
                  </a:lnTo>
                  <a:cubicBezTo>
                    <a:pt x="3770" y="12143"/>
                    <a:pt x="3836" y="12109"/>
                    <a:pt x="3936" y="12109"/>
                  </a:cubicBezTo>
                  <a:cubicBezTo>
                    <a:pt x="4070" y="12076"/>
                    <a:pt x="4170" y="11942"/>
                    <a:pt x="4170" y="11809"/>
                  </a:cubicBezTo>
                  <a:lnTo>
                    <a:pt x="4170" y="10675"/>
                  </a:lnTo>
                  <a:cubicBezTo>
                    <a:pt x="4570" y="10641"/>
                    <a:pt x="4904" y="10508"/>
                    <a:pt x="5171" y="10408"/>
                  </a:cubicBezTo>
                  <a:cubicBezTo>
                    <a:pt x="5671" y="10174"/>
                    <a:pt x="6071" y="9841"/>
                    <a:pt x="6338" y="9441"/>
                  </a:cubicBezTo>
                  <a:cubicBezTo>
                    <a:pt x="6638" y="9007"/>
                    <a:pt x="6772" y="8573"/>
                    <a:pt x="6772" y="8073"/>
                  </a:cubicBezTo>
                  <a:cubicBezTo>
                    <a:pt x="6772" y="7439"/>
                    <a:pt x="6572" y="6905"/>
                    <a:pt x="6171" y="6438"/>
                  </a:cubicBezTo>
                  <a:cubicBezTo>
                    <a:pt x="5804" y="6005"/>
                    <a:pt x="5304" y="5671"/>
                    <a:pt x="4637" y="5471"/>
                  </a:cubicBezTo>
                  <a:lnTo>
                    <a:pt x="3136" y="4937"/>
                  </a:lnTo>
                  <a:cubicBezTo>
                    <a:pt x="2802" y="4804"/>
                    <a:pt x="2569" y="4670"/>
                    <a:pt x="2335" y="4504"/>
                  </a:cubicBezTo>
                  <a:cubicBezTo>
                    <a:pt x="2169" y="4404"/>
                    <a:pt x="2135" y="4237"/>
                    <a:pt x="2135" y="3970"/>
                  </a:cubicBezTo>
                  <a:cubicBezTo>
                    <a:pt x="2135" y="3670"/>
                    <a:pt x="2269" y="3470"/>
                    <a:pt x="2469" y="3303"/>
                  </a:cubicBezTo>
                  <a:cubicBezTo>
                    <a:pt x="2736" y="3136"/>
                    <a:pt x="3069" y="3003"/>
                    <a:pt x="3503" y="3003"/>
                  </a:cubicBezTo>
                  <a:cubicBezTo>
                    <a:pt x="3903" y="3003"/>
                    <a:pt x="4237" y="3069"/>
                    <a:pt x="4570" y="3169"/>
                  </a:cubicBezTo>
                  <a:cubicBezTo>
                    <a:pt x="4904" y="3303"/>
                    <a:pt x="5271" y="3436"/>
                    <a:pt x="5571" y="3603"/>
                  </a:cubicBezTo>
                  <a:cubicBezTo>
                    <a:pt x="5609" y="3629"/>
                    <a:pt x="5652" y="3639"/>
                    <a:pt x="5697" y="3639"/>
                  </a:cubicBezTo>
                  <a:cubicBezTo>
                    <a:pt x="5768" y="3639"/>
                    <a:pt x="5843" y="3611"/>
                    <a:pt x="5905" y="3570"/>
                  </a:cubicBezTo>
                  <a:cubicBezTo>
                    <a:pt x="6071" y="3436"/>
                    <a:pt x="6171" y="3236"/>
                    <a:pt x="6271" y="3003"/>
                  </a:cubicBezTo>
                  <a:cubicBezTo>
                    <a:pt x="6338" y="2802"/>
                    <a:pt x="6405" y="2602"/>
                    <a:pt x="6405" y="2402"/>
                  </a:cubicBezTo>
                  <a:cubicBezTo>
                    <a:pt x="6405" y="2269"/>
                    <a:pt x="6338" y="2169"/>
                    <a:pt x="6238" y="2135"/>
                  </a:cubicBezTo>
                  <a:cubicBezTo>
                    <a:pt x="5905" y="1935"/>
                    <a:pt x="5438" y="1768"/>
                    <a:pt x="4971" y="1635"/>
                  </a:cubicBezTo>
                  <a:cubicBezTo>
                    <a:pt x="4770" y="1568"/>
                    <a:pt x="4504" y="1502"/>
                    <a:pt x="4270" y="1468"/>
                  </a:cubicBezTo>
                  <a:lnTo>
                    <a:pt x="4270" y="334"/>
                  </a:lnTo>
                  <a:cubicBezTo>
                    <a:pt x="4270" y="234"/>
                    <a:pt x="4170" y="101"/>
                    <a:pt x="4003" y="67"/>
                  </a:cubicBezTo>
                  <a:cubicBezTo>
                    <a:pt x="3936" y="67"/>
                    <a:pt x="3836" y="0"/>
                    <a:pt x="3736" y="0"/>
                  </a:cubicBez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6040272" y="1650855"/>
              <a:ext cx="8229" cy="59424"/>
            </a:xfrm>
            <a:custGeom>
              <a:avLst/>
              <a:gdLst/>
              <a:ahLst/>
              <a:cxnLst/>
              <a:rect l="l" t="t" r="r" b="b"/>
              <a:pathLst>
                <a:path w="4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401" y="29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989752" y="1681580"/>
              <a:ext cx="8208" cy="84009"/>
            </a:xfrm>
            <a:custGeom>
              <a:avLst/>
              <a:gdLst/>
              <a:ahLst/>
              <a:cxnLst/>
              <a:rect l="l" t="t" r="r" b="b"/>
              <a:pathLst>
                <a:path w="401" h="4104" extrusionOk="0">
                  <a:moveTo>
                    <a:pt x="1" y="1"/>
                  </a:moveTo>
                  <a:lnTo>
                    <a:pt x="1" y="4104"/>
                  </a:lnTo>
                  <a:lnTo>
                    <a:pt x="401" y="410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6082624" y="1691836"/>
              <a:ext cx="8208" cy="73078"/>
            </a:xfrm>
            <a:custGeom>
              <a:avLst/>
              <a:gdLst/>
              <a:ahLst/>
              <a:cxnLst/>
              <a:rect l="l" t="t" r="r" b="b"/>
              <a:pathLst>
                <a:path w="401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400" y="3569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35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891" name="Google Shape;891;p35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5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894" name="Google Shape;894;p35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35"/>
          <p:cNvSpPr/>
          <p:nvPr/>
        </p:nvSpPr>
        <p:spPr>
          <a:xfrm rot="5400000" flipH="1">
            <a:off x="-150678" y="313642"/>
            <a:ext cx="904285" cy="602936"/>
          </a:xfrm>
          <a:custGeom>
            <a:avLst/>
            <a:gdLst/>
            <a:ahLst/>
            <a:cxnLst/>
            <a:rect l="l" t="t" r="r" b="b"/>
            <a:pathLst>
              <a:path w="90519" h="60354" extrusionOk="0">
                <a:moveTo>
                  <a:pt x="86053" y="1"/>
                </a:moveTo>
                <a:cubicBezTo>
                  <a:pt x="74910" y="1"/>
                  <a:pt x="35353" y="3312"/>
                  <a:pt x="34955" y="4425"/>
                </a:cubicBezTo>
                <a:cubicBezTo>
                  <a:pt x="34499" y="5763"/>
                  <a:pt x="44196" y="16158"/>
                  <a:pt x="44196" y="16158"/>
                </a:cubicBezTo>
                <a:lnTo>
                  <a:pt x="0" y="60353"/>
                </a:lnTo>
                <a:lnTo>
                  <a:pt x="53497" y="60353"/>
                </a:lnTo>
                <a:lnTo>
                  <a:pt x="70640" y="43210"/>
                </a:lnTo>
                <a:cubicBezTo>
                  <a:pt x="70640" y="43210"/>
                  <a:pt x="80708" y="53103"/>
                  <a:pt x="82509" y="53103"/>
                </a:cubicBezTo>
                <a:cubicBezTo>
                  <a:pt x="82549" y="53103"/>
                  <a:pt x="82584" y="53099"/>
                  <a:pt x="82616" y="53089"/>
                </a:cubicBezTo>
                <a:cubicBezTo>
                  <a:pt x="84044" y="52633"/>
                  <a:pt x="90519" y="1477"/>
                  <a:pt x="88908" y="231"/>
                </a:cubicBezTo>
                <a:cubicBezTo>
                  <a:pt x="88706" y="72"/>
                  <a:pt x="87684" y="1"/>
                  <a:pt x="860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5"/>
          <p:cNvSpPr/>
          <p:nvPr/>
        </p:nvSpPr>
        <p:spPr>
          <a:xfrm rot="-5400000">
            <a:off x="8390397" y="4389892"/>
            <a:ext cx="904285" cy="602936"/>
          </a:xfrm>
          <a:custGeom>
            <a:avLst/>
            <a:gdLst/>
            <a:ahLst/>
            <a:cxnLst/>
            <a:rect l="l" t="t" r="r" b="b"/>
            <a:pathLst>
              <a:path w="90519" h="60354" extrusionOk="0">
                <a:moveTo>
                  <a:pt x="86053" y="1"/>
                </a:moveTo>
                <a:cubicBezTo>
                  <a:pt x="74910" y="1"/>
                  <a:pt x="35353" y="3312"/>
                  <a:pt x="34955" y="4425"/>
                </a:cubicBezTo>
                <a:cubicBezTo>
                  <a:pt x="34499" y="5763"/>
                  <a:pt x="44196" y="16158"/>
                  <a:pt x="44196" y="16158"/>
                </a:cubicBezTo>
                <a:lnTo>
                  <a:pt x="0" y="60353"/>
                </a:lnTo>
                <a:lnTo>
                  <a:pt x="53497" y="60353"/>
                </a:lnTo>
                <a:lnTo>
                  <a:pt x="70640" y="43210"/>
                </a:lnTo>
                <a:cubicBezTo>
                  <a:pt x="70640" y="43210"/>
                  <a:pt x="80708" y="53103"/>
                  <a:pt x="82509" y="53103"/>
                </a:cubicBezTo>
                <a:cubicBezTo>
                  <a:pt x="82549" y="53103"/>
                  <a:pt x="82584" y="53099"/>
                  <a:pt x="82616" y="53089"/>
                </a:cubicBezTo>
                <a:cubicBezTo>
                  <a:pt x="84044" y="52633"/>
                  <a:pt x="90519" y="1477"/>
                  <a:pt x="88908" y="231"/>
                </a:cubicBezTo>
                <a:cubicBezTo>
                  <a:pt x="88706" y="72"/>
                  <a:pt x="87684" y="1"/>
                  <a:pt x="860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19" name="Google Shape;19;p3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22" name="Google Shape;22;p3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2566775" y="2554200"/>
            <a:ext cx="586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4887075" y="1149000"/>
            <a:ext cx="1223100" cy="122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3071325" y="3396000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8000234" y="877971"/>
            <a:ext cx="1372494" cy="915118"/>
          </a:xfrm>
          <a:custGeom>
            <a:avLst/>
            <a:gdLst/>
            <a:ahLst/>
            <a:cxnLst/>
            <a:rect l="l" t="t" r="r" b="b"/>
            <a:pathLst>
              <a:path w="90519" h="60354" extrusionOk="0">
                <a:moveTo>
                  <a:pt x="86053" y="1"/>
                </a:moveTo>
                <a:cubicBezTo>
                  <a:pt x="74910" y="1"/>
                  <a:pt x="35353" y="3312"/>
                  <a:pt x="34955" y="4425"/>
                </a:cubicBezTo>
                <a:cubicBezTo>
                  <a:pt x="34499" y="5763"/>
                  <a:pt x="44196" y="16158"/>
                  <a:pt x="44196" y="16158"/>
                </a:cubicBezTo>
                <a:lnTo>
                  <a:pt x="0" y="60353"/>
                </a:lnTo>
                <a:lnTo>
                  <a:pt x="53497" y="60353"/>
                </a:lnTo>
                <a:lnTo>
                  <a:pt x="70640" y="43210"/>
                </a:lnTo>
                <a:cubicBezTo>
                  <a:pt x="70640" y="43210"/>
                  <a:pt x="80708" y="53103"/>
                  <a:pt x="82509" y="53103"/>
                </a:cubicBezTo>
                <a:cubicBezTo>
                  <a:pt x="82549" y="53103"/>
                  <a:pt x="82584" y="53099"/>
                  <a:pt x="82616" y="53089"/>
                </a:cubicBezTo>
                <a:cubicBezTo>
                  <a:pt x="84044" y="52633"/>
                  <a:pt x="90519" y="1477"/>
                  <a:pt x="88908" y="231"/>
                </a:cubicBezTo>
                <a:cubicBezTo>
                  <a:pt x="88706" y="72"/>
                  <a:pt x="87684" y="1"/>
                  <a:pt x="860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9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209" name="Google Shape;209;p9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9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212" name="Google Shape;212;p9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9"/>
          <p:cNvSpPr txBox="1">
            <a:spLocks noGrp="1"/>
          </p:cNvSpPr>
          <p:nvPr>
            <p:ph type="body" idx="1"/>
          </p:nvPr>
        </p:nvSpPr>
        <p:spPr>
          <a:xfrm>
            <a:off x="720000" y="1722975"/>
            <a:ext cx="41103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 txBox="1">
            <a:spLocks noGrp="1"/>
          </p:cNvSpPr>
          <p:nvPr>
            <p:ph type="body" idx="1"/>
          </p:nvPr>
        </p:nvSpPr>
        <p:spPr>
          <a:xfrm>
            <a:off x="720000" y="3498225"/>
            <a:ext cx="7704000" cy="75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900">
                <a:solidFill>
                  <a:schemeClr val="accent3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</a:lstStyle>
          <a:p>
            <a:endParaRPr/>
          </a:p>
        </p:txBody>
      </p:sp>
      <p:sp>
        <p:nvSpPr>
          <p:cNvPr id="219" name="Google Shape;21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3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232" name="Google Shape;232;p13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13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235" name="Google Shape;235;p13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2"/>
          </p:nvPr>
        </p:nvSpPr>
        <p:spPr>
          <a:xfrm>
            <a:off x="1872300" y="1585200"/>
            <a:ext cx="25311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3"/>
          </p:nvPr>
        </p:nvSpPr>
        <p:spPr>
          <a:xfrm>
            <a:off x="5616000" y="1570275"/>
            <a:ext cx="25311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"/>
          </p:nvPr>
        </p:nvSpPr>
        <p:spPr>
          <a:xfrm>
            <a:off x="1872275" y="1982425"/>
            <a:ext cx="25311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4"/>
          </p:nvPr>
        </p:nvSpPr>
        <p:spPr>
          <a:xfrm>
            <a:off x="5616002" y="1968500"/>
            <a:ext cx="253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5"/>
          </p:nvPr>
        </p:nvSpPr>
        <p:spPr>
          <a:xfrm>
            <a:off x="1872275" y="3094775"/>
            <a:ext cx="25311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6"/>
          </p:nvPr>
        </p:nvSpPr>
        <p:spPr>
          <a:xfrm>
            <a:off x="5616000" y="3094775"/>
            <a:ext cx="25311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7"/>
          </p:nvPr>
        </p:nvSpPr>
        <p:spPr>
          <a:xfrm>
            <a:off x="1872301" y="3491975"/>
            <a:ext cx="253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8"/>
          </p:nvPr>
        </p:nvSpPr>
        <p:spPr>
          <a:xfrm>
            <a:off x="5616001" y="3491975"/>
            <a:ext cx="253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9" hasCustomPrompt="1"/>
          </p:nvPr>
        </p:nvSpPr>
        <p:spPr>
          <a:xfrm>
            <a:off x="943977" y="1585193"/>
            <a:ext cx="775800" cy="77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3" hasCustomPrompt="1"/>
          </p:nvPr>
        </p:nvSpPr>
        <p:spPr>
          <a:xfrm>
            <a:off x="943977" y="3094768"/>
            <a:ext cx="775800" cy="77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7827" y="1585193"/>
            <a:ext cx="775800" cy="77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5" hasCustomPrompt="1"/>
          </p:nvPr>
        </p:nvSpPr>
        <p:spPr>
          <a:xfrm>
            <a:off x="4687827" y="3094768"/>
            <a:ext cx="775800" cy="77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51" name="Google Shape;251;p13"/>
          <p:cNvGrpSpPr/>
          <p:nvPr/>
        </p:nvGrpSpPr>
        <p:grpSpPr>
          <a:xfrm>
            <a:off x="7843596" y="131343"/>
            <a:ext cx="1177606" cy="869950"/>
            <a:chOff x="887825" y="3946025"/>
            <a:chExt cx="1317675" cy="973425"/>
          </a:xfrm>
        </p:grpSpPr>
        <p:sp>
          <p:nvSpPr>
            <p:cNvPr id="252" name="Google Shape;252;p13"/>
            <p:cNvSpPr/>
            <p:nvPr/>
          </p:nvSpPr>
          <p:spPr>
            <a:xfrm>
              <a:off x="887825" y="3946025"/>
              <a:ext cx="1317675" cy="973425"/>
            </a:xfrm>
            <a:custGeom>
              <a:avLst/>
              <a:gdLst/>
              <a:ahLst/>
              <a:cxnLst/>
              <a:rect l="l" t="t" r="r" b="b"/>
              <a:pathLst>
                <a:path w="52707" h="38937" extrusionOk="0">
                  <a:moveTo>
                    <a:pt x="42898" y="1"/>
                  </a:moveTo>
                  <a:cubicBezTo>
                    <a:pt x="42574" y="1"/>
                    <a:pt x="42244" y="45"/>
                    <a:pt x="41916" y="137"/>
                  </a:cubicBezTo>
                  <a:cubicBezTo>
                    <a:pt x="28755" y="3572"/>
                    <a:pt x="15806" y="7128"/>
                    <a:pt x="3070" y="10715"/>
                  </a:cubicBezTo>
                  <a:cubicBezTo>
                    <a:pt x="1155" y="11262"/>
                    <a:pt x="0" y="13268"/>
                    <a:pt x="547" y="15213"/>
                  </a:cubicBezTo>
                  <a:cubicBezTo>
                    <a:pt x="2432" y="22235"/>
                    <a:pt x="4377" y="29226"/>
                    <a:pt x="6262" y="36247"/>
                  </a:cubicBezTo>
                  <a:cubicBezTo>
                    <a:pt x="6717" y="37865"/>
                    <a:pt x="8181" y="38936"/>
                    <a:pt x="9780" y="38936"/>
                  </a:cubicBezTo>
                  <a:cubicBezTo>
                    <a:pt x="10104" y="38936"/>
                    <a:pt x="10433" y="38892"/>
                    <a:pt x="10760" y="38800"/>
                  </a:cubicBezTo>
                  <a:cubicBezTo>
                    <a:pt x="23375" y="35548"/>
                    <a:pt x="36323" y="31992"/>
                    <a:pt x="49576" y="28192"/>
                  </a:cubicBezTo>
                  <a:cubicBezTo>
                    <a:pt x="51551" y="27675"/>
                    <a:pt x="52706" y="25669"/>
                    <a:pt x="52129" y="23724"/>
                  </a:cubicBezTo>
                  <a:cubicBezTo>
                    <a:pt x="50640" y="16611"/>
                    <a:pt x="48725" y="9590"/>
                    <a:pt x="46384" y="2660"/>
                  </a:cubicBezTo>
                  <a:cubicBezTo>
                    <a:pt x="45955" y="1068"/>
                    <a:pt x="44495" y="1"/>
                    <a:pt x="42898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947100" y="4445975"/>
              <a:ext cx="157325" cy="158175"/>
            </a:xfrm>
            <a:custGeom>
              <a:avLst/>
              <a:gdLst/>
              <a:ahLst/>
              <a:cxnLst/>
              <a:rect l="l" t="t" r="r" b="b"/>
              <a:pathLst>
                <a:path w="6293" h="6327" extrusionOk="0">
                  <a:moveTo>
                    <a:pt x="2780" y="1"/>
                  </a:moveTo>
                  <a:cubicBezTo>
                    <a:pt x="2515" y="1"/>
                    <a:pt x="2245" y="36"/>
                    <a:pt x="1977" y="109"/>
                  </a:cubicBezTo>
                  <a:cubicBezTo>
                    <a:pt x="1065" y="352"/>
                    <a:pt x="366" y="990"/>
                    <a:pt x="1" y="1750"/>
                  </a:cubicBezTo>
                  <a:cubicBezTo>
                    <a:pt x="639" y="2176"/>
                    <a:pt x="1095" y="2784"/>
                    <a:pt x="1338" y="3574"/>
                  </a:cubicBezTo>
                  <a:cubicBezTo>
                    <a:pt x="1551" y="4334"/>
                    <a:pt x="1430" y="5124"/>
                    <a:pt x="1095" y="5823"/>
                  </a:cubicBezTo>
                  <a:cubicBezTo>
                    <a:pt x="1604" y="6141"/>
                    <a:pt x="2202" y="6326"/>
                    <a:pt x="2827" y="6326"/>
                  </a:cubicBezTo>
                  <a:cubicBezTo>
                    <a:pt x="3098" y="6326"/>
                    <a:pt x="3373" y="6292"/>
                    <a:pt x="3648" y="6218"/>
                  </a:cubicBezTo>
                  <a:cubicBezTo>
                    <a:pt x="5320" y="5762"/>
                    <a:pt x="6293" y="4030"/>
                    <a:pt x="5837" y="2358"/>
                  </a:cubicBezTo>
                  <a:cubicBezTo>
                    <a:pt x="5454" y="955"/>
                    <a:pt x="4171" y="1"/>
                    <a:pt x="2780" y="1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1936475" y="4489725"/>
              <a:ext cx="48650" cy="101850"/>
            </a:xfrm>
            <a:custGeom>
              <a:avLst/>
              <a:gdLst/>
              <a:ahLst/>
              <a:cxnLst/>
              <a:rect l="l" t="t" r="r" b="b"/>
              <a:pathLst>
                <a:path w="1946" h="4074" extrusionOk="0">
                  <a:moveTo>
                    <a:pt x="426" y="0"/>
                  </a:moveTo>
                  <a:cubicBezTo>
                    <a:pt x="92" y="669"/>
                    <a:pt x="0" y="1429"/>
                    <a:pt x="183" y="2249"/>
                  </a:cubicBezTo>
                  <a:cubicBezTo>
                    <a:pt x="426" y="3009"/>
                    <a:pt x="882" y="3648"/>
                    <a:pt x="1520" y="4073"/>
                  </a:cubicBezTo>
                  <a:cubicBezTo>
                    <a:pt x="1855" y="3374"/>
                    <a:pt x="1946" y="2614"/>
                    <a:pt x="1763" y="1824"/>
                  </a:cubicBezTo>
                  <a:cubicBezTo>
                    <a:pt x="1520" y="1034"/>
                    <a:pt x="1034" y="426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1016250" y="4560875"/>
              <a:ext cx="52450" cy="73950"/>
            </a:xfrm>
            <a:custGeom>
              <a:avLst/>
              <a:gdLst/>
              <a:ahLst/>
              <a:cxnLst/>
              <a:rect l="l" t="t" r="r" b="b"/>
              <a:pathLst>
                <a:path w="2098" h="2958" extrusionOk="0">
                  <a:moveTo>
                    <a:pt x="1183" y="1"/>
                  </a:moveTo>
                  <a:cubicBezTo>
                    <a:pt x="857" y="1"/>
                    <a:pt x="160" y="228"/>
                    <a:pt x="61" y="376"/>
                  </a:cubicBezTo>
                  <a:cubicBezTo>
                    <a:pt x="0" y="528"/>
                    <a:pt x="639" y="2838"/>
                    <a:pt x="760" y="2929"/>
                  </a:cubicBezTo>
                  <a:cubicBezTo>
                    <a:pt x="784" y="2949"/>
                    <a:pt x="831" y="2957"/>
                    <a:pt x="892" y="2957"/>
                  </a:cubicBezTo>
                  <a:cubicBezTo>
                    <a:pt x="1210" y="2957"/>
                    <a:pt x="1930" y="2723"/>
                    <a:pt x="2006" y="2595"/>
                  </a:cubicBezTo>
                  <a:cubicBezTo>
                    <a:pt x="2098" y="2473"/>
                    <a:pt x="1429" y="163"/>
                    <a:pt x="1338" y="42"/>
                  </a:cubicBezTo>
                  <a:cubicBezTo>
                    <a:pt x="1315" y="13"/>
                    <a:pt x="1259" y="1"/>
                    <a:pt x="1183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1069425" y="4546000"/>
              <a:ext cx="52475" cy="73625"/>
            </a:xfrm>
            <a:custGeom>
              <a:avLst/>
              <a:gdLst/>
              <a:ahLst/>
              <a:cxnLst/>
              <a:rect l="l" t="t" r="r" b="b"/>
              <a:pathLst>
                <a:path w="2099" h="2945" extrusionOk="0">
                  <a:moveTo>
                    <a:pt x="1215" y="1"/>
                  </a:moveTo>
                  <a:cubicBezTo>
                    <a:pt x="901" y="1"/>
                    <a:pt x="138" y="236"/>
                    <a:pt x="62" y="363"/>
                  </a:cubicBezTo>
                  <a:cubicBezTo>
                    <a:pt x="1" y="515"/>
                    <a:pt x="639" y="2825"/>
                    <a:pt x="761" y="2916"/>
                  </a:cubicBezTo>
                  <a:cubicBezTo>
                    <a:pt x="785" y="2936"/>
                    <a:pt x="832" y="2944"/>
                    <a:pt x="894" y="2944"/>
                  </a:cubicBezTo>
                  <a:cubicBezTo>
                    <a:pt x="1219" y="2944"/>
                    <a:pt x="1956" y="2710"/>
                    <a:pt x="2007" y="2582"/>
                  </a:cubicBezTo>
                  <a:cubicBezTo>
                    <a:pt x="2098" y="2461"/>
                    <a:pt x="1429" y="150"/>
                    <a:pt x="1338" y="29"/>
                  </a:cubicBezTo>
                  <a:cubicBezTo>
                    <a:pt x="1319" y="9"/>
                    <a:pt x="1275" y="1"/>
                    <a:pt x="1215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122625" y="4531575"/>
              <a:ext cx="52450" cy="73600"/>
            </a:xfrm>
            <a:custGeom>
              <a:avLst/>
              <a:gdLst/>
              <a:ahLst/>
              <a:cxnLst/>
              <a:rect l="l" t="t" r="r" b="b"/>
              <a:pathLst>
                <a:path w="2098" h="2944" extrusionOk="0">
                  <a:moveTo>
                    <a:pt x="1204" y="0"/>
                  </a:moveTo>
                  <a:cubicBezTo>
                    <a:pt x="879" y="0"/>
                    <a:pt x="138" y="235"/>
                    <a:pt x="61" y="363"/>
                  </a:cubicBezTo>
                  <a:cubicBezTo>
                    <a:pt x="1" y="515"/>
                    <a:pt x="639" y="2855"/>
                    <a:pt x="760" y="2916"/>
                  </a:cubicBezTo>
                  <a:cubicBezTo>
                    <a:pt x="785" y="2935"/>
                    <a:pt x="831" y="2944"/>
                    <a:pt x="892" y="2944"/>
                  </a:cubicBezTo>
                  <a:cubicBezTo>
                    <a:pt x="1211" y="2944"/>
                    <a:pt x="1930" y="2709"/>
                    <a:pt x="2007" y="2582"/>
                  </a:cubicBezTo>
                  <a:cubicBezTo>
                    <a:pt x="2098" y="2460"/>
                    <a:pt x="1429" y="150"/>
                    <a:pt x="1338" y="28"/>
                  </a:cubicBezTo>
                  <a:cubicBezTo>
                    <a:pt x="1314" y="9"/>
                    <a:pt x="1267" y="0"/>
                    <a:pt x="1204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175825" y="4517425"/>
              <a:ext cx="52450" cy="7332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1241" y="0"/>
                  </a:moveTo>
                  <a:cubicBezTo>
                    <a:pt x="939" y="0"/>
                    <a:pt x="141" y="249"/>
                    <a:pt x="61" y="382"/>
                  </a:cubicBezTo>
                  <a:cubicBezTo>
                    <a:pt x="0" y="534"/>
                    <a:pt x="639" y="2844"/>
                    <a:pt x="760" y="2904"/>
                  </a:cubicBezTo>
                  <a:cubicBezTo>
                    <a:pt x="785" y="2924"/>
                    <a:pt x="832" y="2932"/>
                    <a:pt x="894" y="2932"/>
                  </a:cubicBezTo>
                  <a:cubicBezTo>
                    <a:pt x="1218" y="2932"/>
                    <a:pt x="1955" y="2698"/>
                    <a:pt x="2006" y="2570"/>
                  </a:cubicBezTo>
                  <a:cubicBezTo>
                    <a:pt x="2098" y="2448"/>
                    <a:pt x="1429" y="138"/>
                    <a:pt x="1338" y="17"/>
                  </a:cubicBezTo>
                  <a:cubicBezTo>
                    <a:pt x="1318" y="5"/>
                    <a:pt x="1285" y="0"/>
                    <a:pt x="1241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1300450" y="4483225"/>
              <a:ext cx="51700" cy="73325"/>
            </a:xfrm>
            <a:custGeom>
              <a:avLst/>
              <a:gdLst/>
              <a:ahLst/>
              <a:cxnLst/>
              <a:rect l="l" t="t" r="r" b="b"/>
              <a:pathLst>
                <a:path w="2068" h="2933" extrusionOk="0">
                  <a:moveTo>
                    <a:pt x="1230" y="0"/>
                  </a:moveTo>
                  <a:cubicBezTo>
                    <a:pt x="963" y="0"/>
                    <a:pt x="141" y="249"/>
                    <a:pt x="61" y="382"/>
                  </a:cubicBezTo>
                  <a:cubicBezTo>
                    <a:pt x="0" y="503"/>
                    <a:pt x="639" y="2844"/>
                    <a:pt x="760" y="2905"/>
                  </a:cubicBezTo>
                  <a:cubicBezTo>
                    <a:pt x="784" y="2924"/>
                    <a:pt x="831" y="2933"/>
                    <a:pt x="892" y="2933"/>
                  </a:cubicBezTo>
                  <a:cubicBezTo>
                    <a:pt x="1210" y="2933"/>
                    <a:pt x="1930" y="2698"/>
                    <a:pt x="2006" y="2570"/>
                  </a:cubicBezTo>
                  <a:cubicBezTo>
                    <a:pt x="2067" y="2449"/>
                    <a:pt x="1429" y="139"/>
                    <a:pt x="1307" y="17"/>
                  </a:cubicBezTo>
                  <a:cubicBezTo>
                    <a:pt x="1296" y="6"/>
                    <a:pt x="1269" y="0"/>
                    <a:pt x="1230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1353625" y="4468925"/>
              <a:ext cx="51700" cy="73675"/>
            </a:xfrm>
            <a:custGeom>
              <a:avLst/>
              <a:gdLst/>
              <a:ahLst/>
              <a:cxnLst/>
              <a:rect l="l" t="t" r="r" b="b"/>
              <a:pathLst>
                <a:path w="2068" h="2947" extrusionOk="0">
                  <a:moveTo>
                    <a:pt x="1142" y="1"/>
                  </a:moveTo>
                  <a:cubicBezTo>
                    <a:pt x="809" y="1"/>
                    <a:pt x="136" y="228"/>
                    <a:pt x="62" y="376"/>
                  </a:cubicBezTo>
                  <a:cubicBezTo>
                    <a:pt x="1" y="528"/>
                    <a:pt x="639" y="2838"/>
                    <a:pt x="761" y="2929"/>
                  </a:cubicBezTo>
                  <a:cubicBezTo>
                    <a:pt x="780" y="2941"/>
                    <a:pt x="813" y="2946"/>
                    <a:pt x="856" y="2946"/>
                  </a:cubicBezTo>
                  <a:cubicBezTo>
                    <a:pt x="1152" y="2946"/>
                    <a:pt x="1927" y="2698"/>
                    <a:pt x="2007" y="2565"/>
                  </a:cubicBezTo>
                  <a:cubicBezTo>
                    <a:pt x="2068" y="2474"/>
                    <a:pt x="1429" y="133"/>
                    <a:pt x="1308" y="42"/>
                  </a:cubicBezTo>
                  <a:cubicBezTo>
                    <a:pt x="1279" y="13"/>
                    <a:pt x="1220" y="1"/>
                    <a:pt x="1142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05300" y="4454500"/>
              <a:ext cx="52475" cy="73950"/>
            </a:xfrm>
            <a:custGeom>
              <a:avLst/>
              <a:gdLst/>
              <a:ahLst/>
              <a:cxnLst/>
              <a:rect l="l" t="t" r="r" b="b"/>
              <a:pathLst>
                <a:path w="2099" h="2958" extrusionOk="0">
                  <a:moveTo>
                    <a:pt x="1181" y="0"/>
                  </a:moveTo>
                  <a:cubicBezTo>
                    <a:pt x="850" y="0"/>
                    <a:pt x="141" y="228"/>
                    <a:pt x="92" y="376"/>
                  </a:cubicBezTo>
                  <a:cubicBezTo>
                    <a:pt x="1" y="528"/>
                    <a:pt x="670" y="2838"/>
                    <a:pt x="761" y="2929"/>
                  </a:cubicBezTo>
                  <a:cubicBezTo>
                    <a:pt x="785" y="2948"/>
                    <a:pt x="832" y="2957"/>
                    <a:pt x="894" y="2957"/>
                  </a:cubicBezTo>
                  <a:cubicBezTo>
                    <a:pt x="1219" y="2957"/>
                    <a:pt x="1956" y="2722"/>
                    <a:pt x="2007" y="2595"/>
                  </a:cubicBezTo>
                  <a:cubicBezTo>
                    <a:pt x="2098" y="2473"/>
                    <a:pt x="1460" y="163"/>
                    <a:pt x="1338" y="41"/>
                  </a:cubicBezTo>
                  <a:cubicBezTo>
                    <a:pt x="1315" y="13"/>
                    <a:pt x="1258" y="0"/>
                    <a:pt x="1181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1458500" y="4439625"/>
              <a:ext cx="52450" cy="7332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1205" y="0"/>
                  </a:moveTo>
                  <a:cubicBezTo>
                    <a:pt x="880" y="0"/>
                    <a:pt x="143" y="235"/>
                    <a:pt x="92" y="363"/>
                  </a:cubicBezTo>
                  <a:cubicBezTo>
                    <a:pt x="1" y="515"/>
                    <a:pt x="639" y="2825"/>
                    <a:pt x="760" y="2916"/>
                  </a:cubicBezTo>
                  <a:cubicBezTo>
                    <a:pt x="780" y="2928"/>
                    <a:pt x="813" y="2933"/>
                    <a:pt x="857" y="2933"/>
                  </a:cubicBezTo>
                  <a:cubicBezTo>
                    <a:pt x="1160" y="2933"/>
                    <a:pt x="1957" y="2688"/>
                    <a:pt x="2037" y="2582"/>
                  </a:cubicBezTo>
                  <a:cubicBezTo>
                    <a:pt x="2098" y="2460"/>
                    <a:pt x="1490" y="180"/>
                    <a:pt x="1338" y="28"/>
                  </a:cubicBezTo>
                  <a:cubicBezTo>
                    <a:pt x="1314" y="9"/>
                    <a:pt x="1267" y="0"/>
                    <a:pt x="1205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1689500" y="4376825"/>
              <a:ext cx="52475" cy="73350"/>
            </a:xfrm>
            <a:custGeom>
              <a:avLst/>
              <a:gdLst/>
              <a:ahLst/>
              <a:cxnLst/>
              <a:rect l="l" t="t" r="r" b="b"/>
              <a:pathLst>
                <a:path w="2099" h="2934" extrusionOk="0">
                  <a:moveTo>
                    <a:pt x="1251" y="1"/>
                  </a:moveTo>
                  <a:cubicBezTo>
                    <a:pt x="964" y="1"/>
                    <a:pt x="145" y="250"/>
                    <a:pt x="92" y="382"/>
                  </a:cubicBezTo>
                  <a:cubicBezTo>
                    <a:pt x="1" y="534"/>
                    <a:pt x="639" y="2844"/>
                    <a:pt x="761" y="2905"/>
                  </a:cubicBezTo>
                  <a:cubicBezTo>
                    <a:pt x="785" y="2925"/>
                    <a:pt x="832" y="2933"/>
                    <a:pt x="894" y="2933"/>
                  </a:cubicBezTo>
                  <a:cubicBezTo>
                    <a:pt x="1219" y="2933"/>
                    <a:pt x="1956" y="2699"/>
                    <a:pt x="2007" y="2571"/>
                  </a:cubicBezTo>
                  <a:cubicBezTo>
                    <a:pt x="2098" y="2449"/>
                    <a:pt x="1460" y="139"/>
                    <a:pt x="1338" y="18"/>
                  </a:cubicBezTo>
                  <a:cubicBezTo>
                    <a:pt x="1323" y="6"/>
                    <a:pt x="1292" y="1"/>
                    <a:pt x="1251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1742700" y="4362875"/>
              <a:ext cx="52450" cy="7332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1205" y="0"/>
                  </a:moveTo>
                  <a:cubicBezTo>
                    <a:pt x="880" y="0"/>
                    <a:pt x="143" y="235"/>
                    <a:pt x="92" y="363"/>
                  </a:cubicBezTo>
                  <a:cubicBezTo>
                    <a:pt x="0" y="515"/>
                    <a:pt x="639" y="2825"/>
                    <a:pt x="760" y="2916"/>
                  </a:cubicBezTo>
                  <a:cubicBezTo>
                    <a:pt x="780" y="2928"/>
                    <a:pt x="813" y="2933"/>
                    <a:pt x="857" y="2933"/>
                  </a:cubicBezTo>
                  <a:cubicBezTo>
                    <a:pt x="1158" y="2933"/>
                    <a:pt x="1954" y="2684"/>
                    <a:pt x="2007" y="2551"/>
                  </a:cubicBezTo>
                  <a:cubicBezTo>
                    <a:pt x="2098" y="2399"/>
                    <a:pt x="1429" y="120"/>
                    <a:pt x="1338" y="29"/>
                  </a:cubicBezTo>
                  <a:cubicBezTo>
                    <a:pt x="1314" y="9"/>
                    <a:pt x="1267" y="0"/>
                    <a:pt x="1205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1867325" y="4328425"/>
              <a:ext cx="52450" cy="73600"/>
            </a:xfrm>
            <a:custGeom>
              <a:avLst/>
              <a:gdLst/>
              <a:ahLst/>
              <a:cxnLst/>
              <a:rect l="l" t="t" r="r" b="b"/>
              <a:pathLst>
                <a:path w="2098" h="2944" extrusionOk="0">
                  <a:moveTo>
                    <a:pt x="1196" y="0"/>
                  </a:moveTo>
                  <a:cubicBezTo>
                    <a:pt x="877" y="0"/>
                    <a:pt x="161" y="248"/>
                    <a:pt x="61" y="373"/>
                  </a:cubicBezTo>
                  <a:cubicBezTo>
                    <a:pt x="0" y="525"/>
                    <a:pt x="639" y="2835"/>
                    <a:pt x="760" y="2926"/>
                  </a:cubicBezTo>
                  <a:cubicBezTo>
                    <a:pt x="780" y="2938"/>
                    <a:pt x="813" y="2943"/>
                    <a:pt x="856" y="2943"/>
                  </a:cubicBezTo>
                  <a:cubicBezTo>
                    <a:pt x="1158" y="2943"/>
                    <a:pt x="1953" y="2694"/>
                    <a:pt x="2007" y="2562"/>
                  </a:cubicBezTo>
                  <a:cubicBezTo>
                    <a:pt x="2098" y="2470"/>
                    <a:pt x="1429" y="130"/>
                    <a:pt x="1338" y="39"/>
                  </a:cubicBezTo>
                  <a:cubicBezTo>
                    <a:pt x="1316" y="12"/>
                    <a:pt x="1266" y="0"/>
                    <a:pt x="1196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1920525" y="4313925"/>
              <a:ext cx="52450" cy="73925"/>
            </a:xfrm>
            <a:custGeom>
              <a:avLst/>
              <a:gdLst/>
              <a:ahLst/>
              <a:cxnLst/>
              <a:rect l="l" t="t" r="r" b="b"/>
              <a:pathLst>
                <a:path w="2098" h="2957" extrusionOk="0">
                  <a:moveTo>
                    <a:pt x="1180" y="0"/>
                  </a:moveTo>
                  <a:cubicBezTo>
                    <a:pt x="848" y="0"/>
                    <a:pt x="135" y="228"/>
                    <a:pt x="61" y="376"/>
                  </a:cubicBezTo>
                  <a:cubicBezTo>
                    <a:pt x="0" y="528"/>
                    <a:pt x="638" y="2838"/>
                    <a:pt x="760" y="2929"/>
                  </a:cubicBezTo>
                  <a:cubicBezTo>
                    <a:pt x="784" y="2948"/>
                    <a:pt x="831" y="2957"/>
                    <a:pt x="893" y="2957"/>
                  </a:cubicBezTo>
                  <a:cubicBezTo>
                    <a:pt x="1218" y="2957"/>
                    <a:pt x="1955" y="2722"/>
                    <a:pt x="2006" y="2594"/>
                  </a:cubicBezTo>
                  <a:cubicBezTo>
                    <a:pt x="2097" y="2473"/>
                    <a:pt x="1429" y="163"/>
                    <a:pt x="1338" y="41"/>
                  </a:cubicBezTo>
                  <a:cubicBezTo>
                    <a:pt x="1314" y="12"/>
                    <a:pt x="1258" y="0"/>
                    <a:pt x="1180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1972950" y="4299475"/>
              <a:ext cx="51700" cy="73950"/>
            </a:xfrm>
            <a:custGeom>
              <a:avLst/>
              <a:gdLst/>
              <a:ahLst/>
              <a:cxnLst/>
              <a:rect l="l" t="t" r="r" b="b"/>
              <a:pathLst>
                <a:path w="2068" h="2958" extrusionOk="0">
                  <a:moveTo>
                    <a:pt x="1167" y="0"/>
                  </a:moveTo>
                  <a:cubicBezTo>
                    <a:pt x="857" y="0"/>
                    <a:pt x="160" y="228"/>
                    <a:pt x="61" y="376"/>
                  </a:cubicBezTo>
                  <a:cubicBezTo>
                    <a:pt x="0" y="528"/>
                    <a:pt x="639" y="2868"/>
                    <a:pt x="760" y="2929"/>
                  </a:cubicBezTo>
                  <a:cubicBezTo>
                    <a:pt x="785" y="2949"/>
                    <a:pt x="831" y="2957"/>
                    <a:pt x="892" y="2957"/>
                  </a:cubicBezTo>
                  <a:cubicBezTo>
                    <a:pt x="1210" y="2957"/>
                    <a:pt x="1930" y="2723"/>
                    <a:pt x="2007" y="2595"/>
                  </a:cubicBezTo>
                  <a:cubicBezTo>
                    <a:pt x="2067" y="2473"/>
                    <a:pt x="1429" y="163"/>
                    <a:pt x="1307" y="42"/>
                  </a:cubicBezTo>
                  <a:cubicBezTo>
                    <a:pt x="1290" y="13"/>
                    <a:pt x="1239" y="0"/>
                    <a:pt x="1167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026150" y="4284600"/>
              <a:ext cx="53200" cy="73625"/>
            </a:xfrm>
            <a:custGeom>
              <a:avLst/>
              <a:gdLst/>
              <a:ahLst/>
              <a:cxnLst/>
              <a:rect l="l" t="t" r="r" b="b"/>
              <a:pathLst>
                <a:path w="2128" h="2945" extrusionOk="0">
                  <a:moveTo>
                    <a:pt x="1176" y="1"/>
                  </a:moveTo>
                  <a:cubicBezTo>
                    <a:pt x="857" y="1"/>
                    <a:pt x="137" y="236"/>
                    <a:pt x="61" y="363"/>
                  </a:cubicBezTo>
                  <a:cubicBezTo>
                    <a:pt x="0" y="515"/>
                    <a:pt x="638" y="2856"/>
                    <a:pt x="760" y="2916"/>
                  </a:cubicBezTo>
                  <a:cubicBezTo>
                    <a:pt x="784" y="2936"/>
                    <a:pt x="831" y="2944"/>
                    <a:pt x="891" y="2944"/>
                  </a:cubicBezTo>
                  <a:cubicBezTo>
                    <a:pt x="1210" y="2944"/>
                    <a:pt x="1930" y="2710"/>
                    <a:pt x="2006" y="2582"/>
                  </a:cubicBezTo>
                  <a:cubicBezTo>
                    <a:pt x="2128" y="2460"/>
                    <a:pt x="1459" y="181"/>
                    <a:pt x="1307" y="29"/>
                  </a:cubicBezTo>
                  <a:cubicBezTo>
                    <a:pt x="1283" y="9"/>
                    <a:pt x="1237" y="1"/>
                    <a:pt x="1176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965325" y="4210375"/>
              <a:ext cx="323750" cy="172225"/>
            </a:xfrm>
            <a:custGeom>
              <a:avLst/>
              <a:gdLst/>
              <a:ahLst/>
              <a:cxnLst/>
              <a:rect l="l" t="t" r="r" b="b"/>
              <a:pathLst>
                <a:path w="12950" h="6889" extrusionOk="0">
                  <a:moveTo>
                    <a:pt x="10457" y="353"/>
                  </a:moveTo>
                  <a:cubicBezTo>
                    <a:pt x="11338" y="353"/>
                    <a:pt x="12129" y="961"/>
                    <a:pt x="12402" y="1812"/>
                  </a:cubicBezTo>
                  <a:cubicBezTo>
                    <a:pt x="12554" y="2359"/>
                    <a:pt x="12493" y="2876"/>
                    <a:pt x="12220" y="3332"/>
                  </a:cubicBezTo>
                  <a:cubicBezTo>
                    <a:pt x="11946" y="3849"/>
                    <a:pt x="11521" y="4153"/>
                    <a:pt x="11004" y="4305"/>
                  </a:cubicBezTo>
                  <a:lnTo>
                    <a:pt x="3162" y="6432"/>
                  </a:lnTo>
                  <a:cubicBezTo>
                    <a:pt x="3004" y="6468"/>
                    <a:pt x="2846" y="6486"/>
                    <a:pt x="2690" y="6486"/>
                  </a:cubicBezTo>
                  <a:cubicBezTo>
                    <a:pt x="1792" y="6486"/>
                    <a:pt x="959" y="5910"/>
                    <a:pt x="700" y="5004"/>
                  </a:cubicBezTo>
                  <a:cubicBezTo>
                    <a:pt x="426" y="3940"/>
                    <a:pt x="1034" y="2846"/>
                    <a:pt x="2098" y="2542"/>
                  </a:cubicBezTo>
                  <a:lnTo>
                    <a:pt x="9940" y="414"/>
                  </a:lnTo>
                  <a:cubicBezTo>
                    <a:pt x="10122" y="384"/>
                    <a:pt x="10274" y="353"/>
                    <a:pt x="10457" y="353"/>
                  </a:cubicBezTo>
                  <a:close/>
                  <a:moveTo>
                    <a:pt x="10460" y="1"/>
                  </a:moveTo>
                  <a:cubicBezTo>
                    <a:pt x="10258" y="1"/>
                    <a:pt x="10053" y="26"/>
                    <a:pt x="9849" y="80"/>
                  </a:cubicBezTo>
                  <a:lnTo>
                    <a:pt x="2037" y="2208"/>
                  </a:lnTo>
                  <a:cubicBezTo>
                    <a:pt x="761" y="2542"/>
                    <a:pt x="1" y="3879"/>
                    <a:pt x="365" y="5125"/>
                  </a:cubicBezTo>
                  <a:cubicBezTo>
                    <a:pt x="639" y="6189"/>
                    <a:pt x="1612" y="6888"/>
                    <a:pt x="2645" y="6888"/>
                  </a:cubicBezTo>
                  <a:cubicBezTo>
                    <a:pt x="2827" y="6888"/>
                    <a:pt x="3010" y="6828"/>
                    <a:pt x="3283" y="6767"/>
                  </a:cubicBezTo>
                  <a:lnTo>
                    <a:pt x="11126" y="4639"/>
                  </a:lnTo>
                  <a:cubicBezTo>
                    <a:pt x="11733" y="4487"/>
                    <a:pt x="12250" y="4092"/>
                    <a:pt x="12554" y="3515"/>
                  </a:cubicBezTo>
                  <a:cubicBezTo>
                    <a:pt x="12858" y="2998"/>
                    <a:pt x="12949" y="2359"/>
                    <a:pt x="12797" y="1752"/>
                  </a:cubicBezTo>
                  <a:cubicBezTo>
                    <a:pt x="12491" y="705"/>
                    <a:pt x="11519" y="1"/>
                    <a:pt x="10460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3"/>
          <p:cNvGrpSpPr/>
          <p:nvPr/>
        </p:nvGrpSpPr>
        <p:grpSpPr>
          <a:xfrm>
            <a:off x="36037" y="4083290"/>
            <a:ext cx="1177569" cy="973387"/>
            <a:chOff x="390850" y="3207100"/>
            <a:chExt cx="1354150" cy="1119350"/>
          </a:xfrm>
        </p:grpSpPr>
        <p:sp>
          <p:nvSpPr>
            <p:cNvPr id="271" name="Google Shape;271;p13"/>
            <p:cNvSpPr/>
            <p:nvPr/>
          </p:nvSpPr>
          <p:spPr>
            <a:xfrm>
              <a:off x="390850" y="3207100"/>
              <a:ext cx="1354150" cy="1119350"/>
            </a:xfrm>
            <a:custGeom>
              <a:avLst/>
              <a:gdLst/>
              <a:ahLst/>
              <a:cxnLst/>
              <a:rect l="l" t="t" r="r" b="b"/>
              <a:pathLst>
                <a:path w="54166" h="44774" extrusionOk="0">
                  <a:moveTo>
                    <a:pt x="13913" y="0"/>
                  </a:moveTo>
                  <a:cubicBezTo>
                    <a:pt x="12570" y="0"/>
                    <a:pt x="11285" y="743"/>
                    <a:pt x="10639" y="2034"/>
                  </a:cubicBezTo>
                  <a:cubicBezTo>
                    <a:pt x="7052" y="8326"/>
                    <a:pt x="3800" y="14831"/>
                    <a:pt x="912" y="21548"/>
                  </a:cubicBezTo>
                  <a:cubicBezTo>
                    <a:pt x="1" y="23372"/>
                    <a:pt x="730" y="25530"/>
                    <a:pt x="2554" y="26442"/>
                  </a:cubicBezTo>
                  <a:cubicBezTo>
                    <a:pt x="14712" y="32612"/>
                    <a:pt x="26718" y="38600"/>
                    <a:pt x="38603" y="44375"/>
                  </a:cubicBezTo>
                  <a:cubicBezTo>
                    <a:pt x="39143" y="44645"/>
                    <a:pt x="39716" y="44774"/>
                    <a:pt x="40277" y="44774"/>
                  </a:cubicBezTo>
                  <a:cubicBezTo>
                    <a:pt x="41612" y="44774"/>
                    <a:pt x="42885" y="44047"/>
                    <a:pt x="43527" y="42764"/>
                  </a:cubicBezTo>
                  <a:cubicBezTo>
                    <a:pt x="46749" y="36259"/>
                    <a:pt x="50001" y="29724"/>
                    <a:pt x="53254" y="23220"/>
                  </a:cubicBezTo>
                  <a:cubicBezTo>
                    <a:pt x="54166" y="21396"/>
                    <a:pt x="53436" y="19238"/>
                    <a:pt x="51612" y="18326"/>
                  </a:cubicBezTo>
                  <a:cubicBezTo>
                    <a:pt x="39971" y="12368"/>
                    <a:pt x="27965" y="6381"/>
                    <a:pt x="15563" y="393"/>
                  </a:cubicBezTo>
                  <a:cubicBezTo>
                    <a:pt x="15031" y="126"/>
                    <a:pt x="14467" y="0"/>
                    <a:pt x="13913" y="0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445575" y="3527700"/>
              <a:ext cx="1140600" cy="680125"/>
            </a:xfrm>
            <a:custGeom>
              <a:avLst/>
              <a:gdLst/>
              <a:ahLst/>
              <a:cxnLst/>
              <a:rect l="l" t="t" r="r" b="b"/>
              <a:pathLst>
                <a:path w="45624" h="27205" extrusionOk="0">
                  <a:moveTo>
                    <a:pt x="2766" y="0"/>
                  </a:moveTo>
                  <a:cubicBezTo>
                    <a:pt x="1824" y="1976"/>
                    <a:pt x="851" y="3952"/>
                    <a:pt x="0" y="5928"/>
                  </a:cubicBezTo>
                  <a:lnTo>
                    <a:pt x="42706" y="27204"/>
                  </a:lnTo>
                  <a:lnTo>
                    <a:pt x="45624" y="21338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1423550" y="3646900"/>
              <a:ext cx="208225" cy="145275"/>
            </a:xfrm>
            <a:custGeom>
              <a:avLst/>
              <a:gdLst/>
              <a:ahLst/>
              <a:cxnLst/>
              <a:rect l="l" t="t" r="r" b="b"/>
              <a:pathLst>
                <a:path w="8329" h="5811" extrusionOk="0">
                  <a:moveTo>
                    <a:pt x="2128" y="339"/>
                  </a:moveTo>
                  <a:cubicBezTo>
                    <a:pt x="2371" y="339"/>
                    <a:pt x="2584" y="430"/>
                    <a:pt x="2766" y="491"/>
                  </a:cubicBezTo>
                  <a:lnTo>
                    <a:pt x="6991" y="2588"/>
                  </a:lnTo>
                  <a:cubicBezTo>
                    <a:pt x="7356" y="2771"/>
                    <a:pt x="7630" y="3074"/>
                    <a:pt x="7751" y="3470"/>
                  </a:cubicBezTo>
                  <a:cubicBezTo>
                    <a:pt x="7873" y="3834"/>
                    <a:pt x="7873" y="4260"/>
                    <a:pt x="7690" y="4594"/>
                  </a:cubicBezTo>
                  <a:cubicBezTo>
                    <a:pt x="7478" y="4989"/>
                    <a:pt x="7174" y="5263"/>
                    <a:pt x="6809" y="5354"/>
                  </a:cubicBezTo>
                  <a:cubicBezTo>
                    <a:pt x="6631" y="5409"/>
                    <a:pt x="6454" y="5439"/>
                    <a:pt x="6279" y="5439"/>
                  </a:cubicBezTo>
                  <a:cubicBezTo>
                    <a:pt x="6065" y="5439"/>
                    <a:pt x="5855" y="5394"/>
                    <a:pt x="5654" y="5293"/>
                  </a:cubicBezTo>
                  <a:lnTo>
                    <a:pt x="1459" y="3196"/>
                  </a:lnTo>
                  <a:cubicBezTo>
                    <a:pt x="699" y="2831"/>
                    <a:pt x="395" y="1950"/>
                    <a:pt x="760" y="1190"/>
                  </a:cubicBezTo>
                  <a:cubicBezTo>
                    <a:pt x="943" y="795"/>
                    <a:pt x="1247" y="552"/>
                    <a:pt x="1642" y="430"/>
                  </a:cubicBezTo>
                  <a:cubicBezTo>
                    <a:pt x="1824" y="400"/>
                    <a:pt x="1976" y="339"/>
                    <a:pt x="2128" y="339"/>
                  </a:cubicBezTo>
                  <a:close/>
                  <a:moveTo>
                    <a:pt x="2181" y="1"/>
                  </a:moveTo>
                  <a:cubicBezTo>
                    <a:pt x="1976" y="1"/>
                    <a:pt x="1766" y="32"/>
                    <a:pt x="1550" y="96"/>
                  </a:cubicBezTo>
                  <a:cubicBezTo>
                    <a:pt x="1064" y="217"/>
                    <a:pt x="699" y="582"/>
                    <a:pt x="456" y="1038"/>
                  </a:cubicBezTo>
                  <a:cubicBezTo>
                    <a:pt x="0" y="1950"/>
                    <a:pt x="395" y="3074"/>
                    <a:pt x="1307" y="3530"/>
                  </a:cubicBezTo>
                  <a:lnTo>
                    <a:pt x="5502" y="5628"/>
                  </a:lnTo>
                  <a:cubicBezTo>
                    <a:pt x="5775" y="5749"/>
                    <a:pt x="6049" y="5810"/>
                    <a:pt x="6353" y="5810"/>
                  </a:cubicBezTo>
                  <a:cubicBezTo>
                    <a:pt x="6535" y="5810"/>
                    <a:pt x="6718" y="5810"/>
                    <a:pt x="6961" y="5780"/>
                  </a:cubicBezTo>
                  <a:cubicBezTo>
                    <a:pt x="7447" y="5628"/>
                    <a:pt x="7842" y="5293"/>
                    <a:pt x="8055" y="4837"/>
                  </a:cubicBezTo>
                  <a:cubicBezTo>
                    <a:pt x="8298" y="4381"/>
                    <a:pt x="8329" y="3895"/>
                    <a:pt x="8177" y="3378"/>
                  </a:cubicBezTo>
                  <a:cubicBezTo>
                    <a:pt x="8025" y="2892"/>
                    <a:pt x="7690" y="2527"/>
                    <a:pt x="7234" y="2284"/>
                  </a:cubicBezTo>
                  <a:lnTo>
                    <a:pt x="3009" y="187"/>
                  </a:lnTo>
                  <a:cubicBezTo>
                    <a:pt x="2744" y="63"/>
                    <a:pt x="2467" y="1"/>
                    <a:pt x="2181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469125" y="3753375"/>
              <a:ext cx="182400" cy="98050"/>
            </a:xfrm>
            <a:custGeom>
              <a:avLst/>
              <a:gdLst/>
              <a:ahLst/>
              <a:cxnLst/>
              <a:rect l="l" t="t" r="r" b="b"/>
              <a:pathLst>
                <a:path w="7296" h="3922" extrusionOk="0">
                  <a:moveTo>
                    <a:pt x="152" y="1"/>
                  </a:moveTo>
                  <a:lnTo>
                    <a:pt x="0" y="366"/>
                  </a:lnTo>
                  <a:lnTo>
                    <a:pt x="7143" y="3922"/>
                  </a:lnTo>
                  <a:lnTo>
                    <a:pt x="7295" y="3557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702400" y="3870400"/>
              <a:ext cx="103375" cy="58550"/>
            </a:xfrm>
            <a:custGeom>
              <a:avLst/>
              <a:gdLst/>
              <a:ahLst/>
              <a:cxnLst/>
              <a:rect l="l" t="t" r="r" b="b"/>
              <a:pathLst>
                <a:path w="4135" h="2342" extrusionOk="0">
                  <a:moveTo>
                    <a:pt x="153" y="1"/>
                  </a:moveTo>
                  <a:lnTo>
                    <a:pt x="1" y="366"/>
                  </a:lnTo>
                  <a:lnTo>
                    <a:pt x="3983" y="2341"/>
                  </a:lnTo>
                  <a:lnTo>
                    <a:pt x="4135" y="200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637825" y="3484375"/>
              <a:ext cx="302450" cy="189250"/>
            </a:xfrm>
            <a:custGeom>
              <a:avLst/>
              <a:gdLst/>
              <a:ahLst/>
              <a:cxnLst/>
              <a:rect l="l" t="t" r="r" b="b"/>
              <a:pathLst>
                <a:path w="12098" h="7570" extrusionOk="0">
                  <a:moveTo>
                    <a:pt x="1216" y="487"/>
                  </a:moveTo>
                  <a:lnTo>
                    <a:pt x="11581" y="5685"/>
                  </a:lnTo>
                  <a:lnTo>
                    <a:pt x="10912" y="7053"/>
                  </a:lnTo>
                  <a:lnTo>
                    <a:pt x="547" y="1885"/>
                  </a:lnTo>
                  <a:lnTo>
                    <a:pt x="1216" y="487"/>
                  </a:lnTo>
                  <a:close/>
                  <a:moveTo>
                    <a:pt x="1034" y="1"/>
                  </a:moveTo>
                  <a:lnTo>
                    <a:pt x="0" y="2068"/>
                  </a:lnTo>
                  <a:lnTo>
                    <a:pt x="11064" y="7569"/>
                  </a:lnTo>
                  <a:lnTo>
                    <a:pt x="12098" y="5533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279" name="Google Shape;279;p14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282" name="Google Shape;282;p14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391750" y="3899438"/>
            <a:ext cx="4550400" cy="4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subTitle" idx="1"/>
          </p:nvPr>
        </p:nvSpPr>
        <p:spPr>
          <a:xfrm>
            <a:off x="752600" y="2617238"/>
            <a:ext cx="5828700" cy="11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16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326" name="Google Shape;326;p16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16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329" name="Google Shape;329;p16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6"/>
          <p:cNvSpPr txBox="1">
            <a:spLocks noGrp="1"/>
          </p:cNvSpPr>
          <p:nvPr>
            <p:ph type="title" idx="2"/>
          </p:nvPr>
        </p:nvSpPr>
        <p:spPr>
          <a:xfrm>
            <a:off x="1967613" y="32484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6"/>
          <p:cNvSpPr txBox="1">
            <a:spLocks noGrp="1"/>
          </p:cNvSpPr>
          <p:nvPr>
            <p:ph type="title" idx="3"/>
          </p:nvPr>
        </p:nvSpPr>
        <p:spPr>
          <a:xfrm>
            <a:off x="4933638" y="32484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6"/>
          <p:cNvSpPr txBox="1">
            <a:spLocks noGrp="1"/>
          </p:cNvSpPr>
          <p:nvPr>
            <p:ph type="subTitle" idx="1"/>
          </p:nvPr>
        </p:nvSpPr>
        <p:spPr>
          <a:xfrm>
            <a:off x="4933805" y="3545875"/>
            <a:ext cx="1897200" cy="92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35" name="Google Shape;335;p16"/>
          <p:cNvSpPr txBox="1">
            <a:spLocks noGrp="1"/>
          </p:cNvSpPr>
          <p:nvPr>
            <p:ph type="subTitle" idx="4"/>
          </p:nvPr>
        </p:nvSpPr>
        <p:spPr>
          <a:xfrm>
            <a:off x="1967625" y="3545875"/>
            <a:ext cx="1897500" cy="92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36" name="Google Shape;33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17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339" name="Google Shape;339;p17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17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342" name="Google Shape;342;p17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17"/>
          <p:cNvSpPr txBox="1">
            <a:spLocks noGrp="1"/>
          </p:cNvSpPr>
          <p:nvPr>
            <p:ph type="title"/>
          </p:nvPr>
        </p:nvSpPr>
        <p:spPr>
          <a:xfrm>
            <a:off x="6019500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title" idx="2"/>
          </p:nvPr>
        </p:nvSpPr>
        <p:spPr>
          <a:xfrm>
            <a:off x="3369748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7"/>
          <p:cNvSpPr txBox="1">
            <a:spLocks noGrp="1"/>
          </p:cNvSpPr>
          <p:nvPr>
            <p:ph type="subTitle" idx="1"/>
          </p:nvPr>
        </p:nvSpPr>
        <p:spPr>
          <a:xfrm>
            <a:off x="720001" y="2994288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subTitle" idx="3"/>
          </p:nvPr>
        </p:nvSpPr>
        <p:spPr>
          <a:xfrm>
            <a:off x="3369741" y="2994288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title" idx="4"/>
          </p:nvPr>
        </p:nvSpPr>
        <p:spPr>
          <a:xfrm>
            <a:off x="720001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7"/>
          <p:cNvSpPr txBox="1">
            <a:spLocks noGrp="1"/>
          </p:cNvSpPr>
          <p:nvPr>
            <p:ph type="subTitle" idx="5"/>
          </p:nvPr>
        </p:nvSpPr>
        <p:spPr>
          <a:xfrm>
            <a:off x="6019500" y="2994288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2" name="Google Shape;352;p17"/>
          <p:cNvGrpSpPr/>
          <p:nvPr/>
        </p:nvGrpSpPr>
        <p:grpSpPr>
          <a:xfrm>
            <a:off x="7118665" y="4753455"/>
            <a:ext cx="1858407" cy="392151"/>
            <a:chOff x="1709725" y="4408400"/>
            <a:chExt cx="2119050" cy="447150"/>
          </a:xfrm>
        </p:grpSpPr>
        <p:sp>
          <p:nvSpPr>
            <p:cNvPr id="353" name="Google Shape;353;p17"/>
            <p:cNvSpPr/>
            <p:nvPr/>
          </p:nvSpPr>
          <p:spPr>
            <a:xfrm>
              <a:off x="1709725" y="4624375"/>
              <a:ext cx="1059125" cy="231175"/>
            </a:xfrm>
            <a:custGeom>
              <a:avLst/>
              <a:gdLst/>
              <a:ahLst/>
              <a:cxnLst/>
              <a:rect l="l" t="t" r="r" b="b"/>
              <a:pathLst>
                <a:path w="42365" h="9247" extrusionOk="0">
                  <a:moveTo>
                    <a:pt x="21407" y="1"/>
                  </a:moveTo>
                  <a:cubicBezTo>
                    <a:pt x="12034" y="1"/>
                    <a:pt x="2569" y="159"/>
                    <a:pt x="1402" y="476"/>
                  </a:cubicBezTo>
                  <a:cubicBezTo>
                    <a:pt x="1" y="709"/>
                    <a:pt x="67" y="8315"/>
                    <a:pt x="1402" y="8782"/>
                  </a:cubicBezTo>
                  <a:cubicBezTo>
                    <a:pt x="2258" y="9109"/>
                    <a:pt x="10516" y="9247"/>
                    <a:pt x="19265" y="9247"/>
                  </a:cubicBezTo>
                  <a:cubicBezTo>
                    <a:pt x="29264" y="9247"/>
                    <a:pt x="39902" y="9067"/>
                    <a:pt x="40863" y="8782"/>
                  </a:cubicBezTo>
                  <a:cubicBezTo>
                    <a:pt x="42364" y="8515"/>
                    <a:pt x="41930" y="976"/>
                    <a:pt x="40863" y="476"/>
                  </a:cubicBezTo>
                  <a:cubicBezTo>
                    <a:pt x="40062" y="159"/>
                    <a:pt x="30781" y="1"/>
                    <a:pt x="21407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1788950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1847325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1906525" y="4669625"/>
              <a:ext cx="10050" cy="141775"/>
            </a:xfrm>
            <a:custGeom>
              <a:avLst/>
              <a:gdLst/>
              <a:ahLst/>
              <a:cxnLst/>
              <a:rect l="l" t="t" r="r" b="b"/>
              <a:pathLst>
                <a:path w="402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1965750" y="4669625"/>
              <a:ext cx="10850" cy="141775"/>
            </a:xfrm>
            <a:custGeom>
              <a:avLst/>
              <a:gdLst/>
              <a:ahLst/>
              <a:cxnLst/>
              <a:rect l="l" t="t" r="r" b="b"/>
              <a:pathLst>
                <a:path w="434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024950" y="4669625"/>
              <a:ext cx="10875" cy="141775"/>
            </a:xfrm>
            <a:custGeom>
              <a:avLst/>
              <a:gdLst/>
              <a:ahLst/>
              <a:cxnLst/>
              <a:rect l="l" t="t" r="r" b="b"/>
              <a:pathLst>
                <a:path w="435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083325" y="4669625"/>
              <a:ext cx="10875" cy="141775"/>
            </a:xfrm>
            <a:custGeom>
              <a:avLst/>
              <a:gdLst/>
              <a:ahLst/>
              <a:cxnLst/>
              <a:rect l="l" t="t" r="r" b="b"/>
              <a:pathLst>
                <a:path w="435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2143375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2202575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2261775" y="4669625"/>
              <a:ext cx="10875" cy="141775"/>
            </a:xfrm>
            <a:custGeom>
              <a:avLst/>
              <a:gdLst/>
              <a:ahLst/>
              <a:cxnLst/>
              <a:rect l="l" t="t" r="r" b="b"/>
              <a:pathLst>
                <a:path w="435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35" y="567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2321000" y="4669625"/>
              <a:ext cx="10850" cy="141775"/>
            </a:xfrm>
            <a:custGeom>
              <a:avLst/>
              <a:gdLst/>
              <a:ahLst/>
              <a:cxnLst/>
              <a:rect l="l" t="t" r="r" b="b"/>
              <a:pathLst>
                <a:path w="434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2379375" y="4669625"/>
              <a:ext cx="10850" cy="141775"/>
            </a:xfrm>
            <a:custGeom>
              <a:avLst/>
              <a:gdLst/>
              <a:ahLst/>
              <a:cxnLst/>
              <a:rect l="l" t="t" r="r" b="b"/>
              <a:pathLst>
                <a:path w="434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2439425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00" y="5671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498625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557825" y="4669625"/>
              <a:ext cx="10050" cy="141775"/>
            </a:xfrm>
            <a:custGeom>
              <a:avLst/>
              <a:gdLst/>
              <a:ahLst/>
              <a:cxnLst/>
              <a:rect l="l" t="t" r="r" b="b"/>
              <a:pathLst>
                <a:path w="402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2616200" y="4669625"/>
              <a:ext cx="10875" cy="141775"/>
            </a:xfrm>
            <a:custGeom>
              <a:avLst/>
              <a:gdLst/>
              <a:ahLst/>
              <a:cxnLst/>
              <a:rect l="l" t="t" r="r" b="b"/>
              <a:pathLst>
                <a:path w="435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2675425" y="4669625"/>
              <a:ext cx="10850" cy="141775"/>
            </a:xfrm>
            <a:custGeom>
              <a:avLst/>
              <a:gdLst/>
              <a:ahLst/>
              <a:cxnLst/>
              <a:rect l="l" t="t" r="r" b="b"/>
              <a:pathLst>
                <a:path w="434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2769650" y="4624375"/>
              <a:ext cx="1059125" cy="231175"/>
            </a:xfrm>
            <a:custGeom>
              <a:avLst/>
              <a:gdLst/>
              <a:ahLst/>
              <a:cxnLst/>
              <a:rect l="l" t="t" r="r" b="b"/>
              <a:pathLst>
                <a:path w="42365" h="9247" extrusionOk="0">
                  <a:moveTo>
                    <a:pt x="21407" y="1"/>
                  </a:moveTo>
                  <a:cubicBezTo>
                    <a:pt x="12034" y="1"/>
                    <a:pt x="2569" y="159"/>
                    <a:pt x="1401" y="476"/>
                  </a:cubicBezTo>
                  <a:cubicBezTo>
                    <a:pt x="0" y="709"/>
                    <a:pt x="67" y="8315"/>
                    <a:pt x="1401" y="8782"/>
                  </a:cubicBezTo>
                  <a:cubicBezTo>
                    <a:pt x="2258" y="9109"/>
                    <a:pt x="10516" y="9247"/>
                    <a:pt x="19265" y="9247"/>
                  </a:cubicBezTo>
                  <a:cubicBezTo>
                    <a:pt x="29264" y="9247"/>
                    <a:pt x="39902" y="9067"/>
                    <a:pt x="40863" y="8782"/>
                  </a:cubicBezTo>
                  <a:cubicBezTo>
                    <a:pt x="42364" y="8515"/>
                    <a:pt x="41930" y="976"/>
                    <a:pt x="40863" y="476"/>
                  </a:cubicBezTo>
                  <a:cubicBezTo>
                    <a:pt x="40062" y="159"/>
                    <a:pt x="30781" y="1"/>
                    <a:pt x="21407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2848875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907250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2966450" y="4669625"/>
              <a:ext cx="10050" cy="141775"/>
            </a:xfrm>
            <a:custGeom>
              <a:avLst/>
              <a:gdLst/>
              <a:ahLst/>
              <a:cxnLst/>
              <a:rect l="l" t="t" r="r" b="b"/>
              <a:pathLst>
                <a:path w="402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3025675" y="4669625"/>
              <a:ext cx="10850" cy="141775"/>
            </a:xfrm>
            <a:custGeom>
              <a:avLst/>
              <a:gdLst/>
              <a:ahLst/>
              <a:cxnLst/>
              <a:rect l="l" t="t" r="r" b="b"/>
              <a:pathLst>
                <a:path w="434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3085700" y="4669625"/>
              <a:ext cx="10050" cy="141775"/>
            </a:xfrm>
            <a:custGeom>
              <a:avLst/>
              <a:gdLst/>
              <a:ahLst/>
              <a:cxnLst/>
              <a:rect l="l" t="t" r="r" b="b"/>
              <a:pathLst>
                <a:path w="402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143250" y="4669625"/>
              <a:ext cx="10875" cy="141775"/>
            </a:xfrm>
            <a:custGeom>
              <a:avLst/>
              <a:gdLst/>
              <a:ahLst/>
              <a:cxnLst/>
              <a:rect l="l" t="t" r="r" b="b"/>
              <a:pathLst>
                <a:path w="435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203300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00" y="5671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3262500" y="4669625"/>
              <a:ext cx="10875" cy="141775"/>
            </a:xfrm>
            <a:custGeom>
              <a:avLst/>
              <a:gdLst/>
              <a:ahLst/>
              <a:cxnLst/>
              <a:rect l="l" t="t" r="r" b="b"/>
              <a:pathLst>
                <a:path w="435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3321700" y="4669625"/>
              <a:ext cx="10875" cy="141775"/>
            </a:xfrm>
            <a:custGeom>
              <a:avLst/>
              <a:gdLst/>
              <a:ahLst/>
              <a:cxnLst/>
              <a:rect l="l" t="t" r="r" b="b"/>
              <a:pathLst>
                <a:path w="435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35" y="567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3380075" y="4669625"/>
              <a:ext cx="10875" cy="141775"/>
            </a:xfrm>
            <a:custGeom>
              <a:avLst/>
              <a:gdLst/>
              <a:ahLst/>
              <a:cxnLst/>
              <a:rect l="l" t="t" r="r" b="b"/>
              <a:pathLst>
                <a:path w="435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35" y="567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3440125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3499325" y="4669625"/>
              <a:ext cx="10050" cy="141775"/>
            </a:xfrm>
            <a:custGeom>
              <a:avLst/>
              <a:gdLst/>
              <a:ahLst/>
              <a:cxnLst/>
              <a:rect l="l" t="t" r="r" b="b"/>
              <a:pathLst>
                <a:path w="402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558550" y="4669625"/>
              <a:ext cx="10025" cy="141775"/>
            </a:xfrm>
            <a:custGeom>
              <a:avLst/>
              <a:gdLst/>
              <a:ahLst/>
              <a:cxnLst/>
              <a:rect l="l" t="t" r="r" b="b"/>
              <a:pathLst>
                <a:path w="401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616925" y="4669625"/>
              <a:ext cx="10850" cy="141775"/>
            </a:xfrm>
            <a:custGeom>
              <a:avLst/>
              <a:gdLst/>
              <a:ahLst/>
              <a:cxnLst/>
              <a:rect l="l" t="t" r="r" b="b"/>
              <a:pathLst>
                <a:path w="434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3676125" y="4669625"/>
              <a:ext cx="10875" cy="141775"/>
            </a:xfrm>
            <a:custGeom>
              <a:avLst/>
              <a:gdLst/>
              <a:ahLst/>
              <a:cxnLst/>
              <a:rect l="l" t="t" r="r" b="b"/>
              <a:pathLst>
                <a:path w="435" h="5671" extrusionOk="0">
                  <a:moveTo>
                    <a:pt x="1" y="0"/>
                  </a:moveTo>
                  <a:lnTo>
                    <a:pt x="1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3735350" y="4669625"/>
              <a:ext cx="10850" cy="141775"/>
            </a:xfrm>
            <a:custGeom>
              <a:avLst/>
              <a:gdLst/>
              <a:ahLst/>
              <a:cxnLst/>
              <a:rect l="l" t="t" r="r" b="b"/>
              <a:pathLst>
                <a:path w="434" h="5671" extrusionOk="0">
                  <a:moveTo>
                    <a:pt x="0" y="0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2294300" y="4408400"/>
              <a:ext cx="1058300" cy="231175"/>
            </a:xfrm>
            <a:custGeom>
              <a:avLst/>
              <a:gdLst/>
              <a:ahLst/>
              <a:cxnLst/>
              <a:rect l="l" t="t" r="r" b="b"/>
              <a:pathLst>
                <a:path w="42332" h="9247" extrusionOk="0">
                  <a:moveTo>
                    <a:pt x="21408" y="0"/>
                  </a:moveTo>
                  <a:cubicBezTo>
                    <a:pt x="12034" y="0"/>
                    <a:pt x="2569" y="159"/>
                    <a:pt x="1402" y="475"/>
                  </a:cubicBezTo>
                  <a:cubicBezTo>
                    <a:pt x="1" y="742"/>
                    <a:pt x="68" y="8314"/>
                    <a:pt x="1402" y="8781"/>
                  </a:cubicBezTo>
                  <a:cubicBezTo>
                    <a:pt x="2258" y="9108"/>
                    <a:pt x="10517" y="9246"/>
                    <a:pt x="19265" y="9246"/>
                  </a:cubicBezTo>
                  <a:cubicBezTo>
                    <a:pt x="29264" y="9246"/>
                    <a:pt x="39903" y="9066"/>
                    <a:pt x="40863" y="8781"/>
                  </a:cubicBezTo>
                  <a:cubicBezTo>
                    <a:pt x="42331" y="8481"/>
                    <a:pt x="41897" y="942"/>
                    <a:pt x="40863" y="475"/>
                  </a:cubicBezTo>
                  <a:cubicBezTo>
                    <a:pt x="40063" y="159"/>
                    <a:pt x="30781" y="0"/>
                    <a:pt x="21408" y="0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2372700" y="4453625"/>
              <a:ext cx="10025" cy="141800"/>
            </a:xfrm>
            <a:custGeom>
              <a:avLst/>
              <a:gdLst/>
              <a:ahLst/>
              <a:cxnLst/>
              <a:rect l="l" t="t" r="r" b="b"/>
              <a:pathLst>
                <a:path w="401" h="5672" extrusionOk="0">
                  <a:moveTo>
                    <a:pt x="0" y="1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431900" y="4453625"/>
              <a:ext cx="10050" cy="141800"/>
            </a:xfrm>
            <a:custGeom>
              <a:avLst/>
              <a:gdLst/>
              <a:ahLst/>
              <a:cxnLst/>
              <a:rect l="l" t="t" r="r" b="b"/>
              <a:pathLst>
                <a:path w="402" h="5672" extrusionOk="0">
                  <a:moveTo>
                    <a:pt x="1" y="1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2491125" y="4453625"/>
              <a:ext cx="10850" cy="141800"/>
            </a:xfrm>
            <a:custGeom>
              <a:avLst/>
              <a:gdLst/>
              <a:ahLst/>
              <a:cxnLst/>
              <a:rect l="l" t="t" r="r" b="b"/>
              <a:pathLst>
                <a:path w="434" h="5672" extrusionOk="0">
                  <a:moveTo>
                    <a:pt x="0" y="1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49500" y="4453625"/>
              <a:ext cx="10025" cy="141800"/>
            </a:xfrm>
            <a:custGeom>
              <a:avLst/>
              <a:gdLst/>
              <a:ahLst/>
              <a:cxnLst/>
              <a:rect l="l" t="t" r="r" b="b"/>
              <a:pathLst>
                <a:path w="401" h="5672" extrusionOk="0">
                  <a:moveTo>
                    <a:pt x="0" y="1"/>
                  </a:moveTo>
                  <a:lnTo>
                    <a:pt x="0" y="5671"/>
                  </a:lnTo>
                  <a:lnTo>
                    <a:pt x="400" y="5671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2608700" y="4453625"/>
              <a:ext cx="10875" cy="141800"/>
            </a:xfrm>
            <a:custGeom>
              <a:avLst/>
              <a:gdLst/>
              <a:ahLst/>
              <a:cxnLst/>
              <a:rect l="l" t="t" r="r" b="b"/>
              <a:pathLst>
                <a:path w="435" h="5672" extrusionOk="0">
                  <a:moveTo>
                    <a:pt x="1" y="1"/>
                  </a:moveTo>
                  <a:lnTo>
                    <a:pt x="1" y="5671"/>
                  </a:lnTo>
                  <a:lnTo>
                    <a:pt x="434" y="5671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668750" y="4453625"/>
              <a:ext cx="10025" cy="141800"/>
            </a:xfrm>
            <a:custGeom>
              <a:avLst/>
              <a:gdLst/>
              <a:ahLst/>
              <a:cxnLst/>
              <a:rect l="l" t="t" r="r" b="b"/>
              <a:pathLst>
                <a:path w="401" h="5672" extrusionOk="0">
                  <a:moveTo>
                    <a:pt x="0" y="1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2727950" y="4453625"/>
              <a:ext cx="10025" cy="141800"/>
            </a:xfrm>
            <a:custGeom>
              <a:avLst/>
              <a:gdLst/>
              <a:ahLst/>
              <a:cxnLst/>
              <a:rect l="l" t="t" r="r" b="b"/>
              <a:pathLst>
                <a:path w="401" h="5672" extrusionOk="0">
                  <a:moveTo>
                    <a:pt x="1" y="1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2786325" y="4453625"/>
              <a:ext cx="10025" cy="141800"/>
            </a:xfrm>
            <a:custGeom>
              <a:avLst/>
              <a:gdLst/>
              <a:ahLst/>
              <a:cxnLst/>
              <a:rect l="l" t="t" r="r" b="b"/>
              <a:pathLst>
                <a:path w="401" h="5672" extrusionOk="0">
                  <a:moveTo>
                    <a:pt x="1" y="1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2845525" y="4453625"/>
              <a:ext cx="10875" cy="141800"/>
            </a:xfrm>
            <a:custGeom>
              <a:avLst/>
              <a:gdLst/>
              <a:ahLst/>
              <a:cxnLst/>
              <a:rect l="l" t="t" r="r" b="b"/>
              <a:pathLst>
                <a:path w="435" h="5672" extrusionOk="0">
                  <a:moveTo>
                    <a:pt x="1" y="1"/>
                  </a:moveTo>
                  <a:lnTo>
                    <a:pt x="1" y="5671"/>
                  </a:lnTo>
                  <a:lnTo>
                    <a:pt x="435" y="5671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2904750" y="4453625"/>
              <a:ext cx="10850" cy="141800"/>
            </a:xfrm>
            <a:custGeom>
              <a:avLst/>
              <a:gdLst/>
              <a:ahLst/>
              <a:cxnLst/>
              <a:rect l="l" t="t" r="r" b="b"/>
              <a:pathLst>
                <a:path w="434" h="5672" extrusionOk="0">
                  <a:moveTo>
                    <a:pt x="0" y="1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2963950" y="4453625"/>
              <a:ext cx="10875" cy="141800"/>
            </a:xfrm>
            <a:custGeom>
              <a:avLst/>
              <a:gdLst/>
              <a:ahLst/>
              <a:cxnLst/>
              <a:rect l="l" t="t" r="r" b="b"/>
              <a:pathLst>
                <a:path w="435" h="5672" extrusionOk="0">
                  <a:moveTo>
                    <a:pt x="1" y="1"/>
                  </a:moveTo>
                  <a:lnTo>
                    <a:pt x="1" y="5671"/>
                  </a:lnTo>
                  <a:lnTo>
                    <a:pt x="434" y="5671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3024000" y="4453625"/>
              <a:ext cx="10025" cy="141800"/>
            </a:xfrm>
            <a:custGeom>
              <a:avLst/>
              <a:gdLst/>
              <a:ahLst/>
              <a:cxnLst/>
              <a:rect l="l" t="t" r="r" b="b"/>
              <a:pathLst>
                <a:path w="401" h="5672" extrusionOk="0">
                  <a:moveTo>
                    <a:pt x="0" y="1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3082375" y="4453625"/>
              <a:ext cx="10025" cy="141800"/>
            </a:xfrm>
            <a:custGeom>
              <a:avLst/>
              <a:gdLst/>
              <a:ahLst/>
              <a:cxnLst/>
              <a:rect l="l" t="t" r="r" b="b"/>
              <a:pathLst>
                <a:path w="401" h="5672" extrusionOk="0">
                  <a:moveTo>
                    <a:pt x="0" y="1"/>
                  </a:moveTo>
                  <a:lnTo>
                    <a:pt x="0" y="5671"/>
                  </a:lnTo>
                  <a:lnTo>
                    <a:pt x="401" y="56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3141575" y="4453625"/>
              <a:ext cx="10050" cy="141800"/>
            </a:xfrm>
            <a:custGeom>
              <a:avLst/>
              <a:gdLst/>
              <a:ahLst/>
              <a:cxnLst/>
              <a:rect l="l" t="t" r="r" b="b"/>
              <a:pathLst>
                <a:path w="402" h="5672" extrusionOk="0">
                  <a:moveTo>
                    <a:pt x="1" y="1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3200800" y="4453625"/>
              <a:ext cx="10850" cy="141800"/>
            </a:xfrm>
            <a:custGeom>
              <a:avLst/>
              <a:gdLst/>
              <a:ahLst/>
              <a:cxnLst/>
              <a:rect l="l" t="t" r="r" b="b"/>
              <a:pathLst>
                <a:path w="434" h="5672" extrusionOk="0">
                  <a:moveTo>
                    <a:pt x="0" y="1"/>
                  </a:moveTo>
                  <a:lnTo>
                    <a:pt x="0" y="5671"/>
                  </a:lnTo>
                  <a:lnTo>
                    <a:pt x="434" y="5671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3260825" y="4453625"/>
              <a:ext cx="10050" cy="141800"/>
            </a:xfrm>
            <a:custGeom>
              <a:avLst/>
              <a:gdLst/>
              <a:ahLst/>
              <a:cxnLst/>
              <a:rect l="l" t="t" r="r" b="b"/>
              <a:pathLst>
                <a:path w="402" h="5672" extrusionOk="0">
                  <a:moveTo>
                    <a:pt x="1" y="1"/>
                  </a:moveTo>
                  <a:lnTo>
                    <a:pt x="1" y="5671"/>
                  </a:lnTo>
                  <a:lnTo>
                    <a:pt x="401" y="56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324325" y="4619575"/>
              <a:ext cx="412825" cy="24225"/>
            </a:xfrm>
            <a:custGeom>
              <a:avLst/>
              <a:gdLst/>
              <a:ahLst/>
              <a:cxnLst/>
              <a:rect l="l" t="t" r="r" b="b"/>
              <a:pathLst>
                <a:path w="16513" h="969" extrusionOk="0">
                  <a:moveTo>
                    <a:pt x="1" y="1"/>
                  </a:moveTo>
                  <a:lnTo>
                    <a:pt x="1" y="401"/>
                  </a:lnTo>
                  <a:cubicBezTo>
                    <a:pt x="168" y="401"/>
                    <a:pt x="14544" y="701"/>
                    <a:pt x="15345" y="735"/>
                  </a:cubicBezTo>
                  <a:cubicBezTo>
                    <a:pt x="16012" y="801"/>
                    <a:pt x="16279" y="968"/>
                    <a:pt x="16279" y="968"/>
                  </a:cubicBezTo>
                  <a:lnTo>
                    <a:pt x="16513" y="635"/>
                  </a:lnTo>
                  <a:cubicBezTo>
                    <a:pt x="16479" y="568"/>
                    <a:pt x="16179" y="368"/>
                    <a:pt x="15345" y="334"/>
                  </a:cubicBezTo>
                  <a:cubicBezTo>
                    <a:pt x="14544" y="301"/>
                    <a:pt x="601" y="1"/>
                    <a:pt x="1" y="1"/>
                  </a:cubicBez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793825" y="4619575"/>
              <a:ext cx="529575" cy="24225"/>
            </a:xfrm>
            <a:custGeom>
              <a:avLst/>
              <a:gdLst/>
              <a:ahLst/>
              <a:cxnLst/>
              <a:rect l="l" t="t" r="r" b="b"/>
              <a:pathLst>
                <a:path w="21183" h="969" extrusionOk="0">
                  <a:moveTo>
                    <a:pt x="21183" y="1"/>
                  </a:moveTo>
                  <a:cubicBezTo>
                    <a:pt x="6439" y="1"/>
                    <a:pt x="1368" y="334"/>
                    <a:pt x="1168" y="334"/>
                  </a:cubicBezTo>
                  <a:cubicBezTo>
                    <a:pt x="334" y="368"/>
                    <a:pt x="34" y="568"/>
                    <a:pt x="1" y="635"/>
                  </a:cubicBezTo>
                  <a:lnTo>
                    <a:pt x="234" y="968"/>
                  </a:lnTo>
                  <a:cubicBezTo>
                    <a:pt x="234" y="968"/>
                    <a:pt x="434" y="801"/>
                    <a:pt x="1202" y="735"/>
                  </a:cubicBezTo>
                  <a:cubicBezTo>
                    <a:pt x="1402" y="735"/>
                    <a:pt x="6505" y="401"/>
                    <a:pt x="21183" y="401"/>
                  </a:cubicBezTo>
                  <a:lnTo>
                    <a:pt x="21183" y="1"/>
                  </a:ln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17"/>
          <p:cNvGrpSpPr/>
          <p:nvPr/>
        </p:nvGrpSpPr>
        <p:grpSpPr>
          <a:xfrm>
            <a:off x="114725" y="169100"/>
            <a:ext cx="551700" cy="2117650"/>
            <a:chOff x="6472275" y="2445175"/>
            <a:chExt cx="551700" cy="2117650"/>
          </a:xfrm>
        </p:grpSpPr>
        <p:sp>
          <p:nvSpPr>
            <p:cNvPr id="407" name="Google Shape;407;p17"/>
            <p:cNvSpPr/>
            <p:nvPr/>
          </p:nvSpPr>
          <p:spPr>
            <a:xfrm>
              <a:off x="6512550" y="2625700"/>
              <a:ext cx="511425" cy="1765250"/>
            </a:xfrm>
            <a:custGeom>
              <a:avLst/>
              <a:gdLst/>
              <a:ahLst/>
              <a:cxnLst/>
              <a:rect l="l" t="t" r="r" b="b"/>
              <a:pathLst>
                <a:path w="20457" h="70610" extrusionOk="0">
                  <a:moveTo>
                    <a:pt x="6839" y="1"/>
                  </a:moveTo>
                  <a:lnTo>
                    <a:pt x="0" y="1338"/>
                  </a:lnTo>
                  <a:lnTo>
                    <a:pt x="13587" y="70610"/>
                  </a:lnTo>
                  <a:lnTo>
                    <a:pt x="20457" y="6927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6547500" y="2651550"/>
              <a:ext cx="348825" cy="1733325"/>
            </a:xfrm>
            <a:custGeom>
              <a:avLst/>
              <a:gdLst/>
              <a:ahLst/>
              <a:cxnLst/>
              <a:rect l="l" t="t" r="r" b="b"/>
              <a:pathLst>
                <a:path w="13953" h="69333" extrusionOk="0">
                  <a:moveTo>
                    <a:pt x="365" y="0"/>
                  </a:moveTo>
                  <a:lnTo>
                    <a:pt x="1" y="61"/>
                  </a:lnTo>
                  <a:lnTo>
                    <a:pt x="13557" y="69333"/>
                  </a:lnTo>
                  <a:lnTo>
                    <a:pt x="13952" y="6927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6640200" y="2633300"/>
              <a:ext cx="348825" cy="1733350"/>
            </a:xfrm>
            <a:custGeom>
              <a:avLst/>
              <a:gdLst/>
              <a:ahLst/>
              <a:cxnLst/>
              <a:rect l="l" t="t" r="r" b="b"/>
              <a:pathLst>
                <a:path w="13953" h="69334" extrusionOk="0">
                  <a:moveTo>
                    <a:pt x="366" y="1"/>
                  </a:moveTo>
                  <a:lnTo>
                    <a:pt x="1" y="62"/>
                  </a:lnTo>
                  <a:lnTo>
                    <a:pt x="13588" y="69333"/>
                  </a:lnTo>
                  <a:lnTo>
                    <a:pt x="13952" y="6927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6950250" y="4458925"/>
              <a:ext cx="36500" cy="103900"/>
            </a:xfrm>
            <a:custGeom>
              <a:avLst/>
              <a:gdLst/>
              <a:ahLst/>
              <a:cxnLst/>
              <a:rect l="l" t="t" r="r" b="b"/>
              <a:pathLst>
                <a:path w="1460" h="4156" extrusionOk="0">
                  <a:moveTo>
                    <a:pt x="399" y="1"/>
                  </a:moveTo>
                  <a:cubicBezTo>
                    <a:pt x="368" y="1"/>
                    <a:pt x="336" y="6"/>
                    <a:pt x="304" y="16"/>
                  </a:cubicBezTo>
                  <a:cubicBezTo>
                    <a:pt x="91" y="47"/>
                    <a:pt x="0" y="229"/>
                    <a:pt x="31" y="442"/>
                  </a:cubicBezTo>
                  <a:lnTo>
                    <a:pt x="699" y="3877"/>
                  </a:lnTo>
                  <a:cubicBezTo>
                    <a:pt x="753" y="4063"/>
                    <a:pt x="899" y="4156"/>
                    <a:pt x="1057" y="4156"/>
                  </a:cubicBezTo>
                  <a:cubicBezTo>
                    <a:pt x="1079" y="4156"/>
                    <a:pt x="1102" y="4154"/>
                    <a:pt x="1125" y="4150"/>
                  </a:cubicBezTo>
                  <a:cubicBezTo>
                    <a:pt x="1307" y="4120"/>
                    <a:pt x="1459" y="3937"/>
                    <a:pt x="1398" y="3725"/>
                  </a:cubicBezTo>
                  <a:lnTo>
                    <a:pt x="699" y="290"/>
                  </a:lnTo>
                  <a:cubicBezTo>
                    <a:pt x="674" y="114"/>
                    <a:pt x="546" y="1"/>
                    <a:pt x="399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6852975" y="4352775"/>
              <a:ext cx="171000" cy="176475"/>
            </a:xfrm>
            <a:custGeom>
              <a:avLst/>
              <a:gdLst/>
              <a:ahLst/>
              <a:cxnLst/>
              <a:rect l="l" t="t" r="r" b="b"/>
              <a:pathLst>
                <a:path w="6840" h="7059" extrusionOk="0">
                  <a:moveTo>
                    <a:pt x="6325" y="0"/>
                  </a:moveTo>
                  <a:cubicBezTo>
                    <a:pt x="6005" y="0"/>
                    <a:pt x="5660" y="212"/>
                    <a:pt x="5289" y="524"/>
                  </a:cubicBezTo>
                  <a:cubicBezTo>
                    <a:pt x="4893" y="395"/>
                    <a:pt x="4503" y="333"/>
                    <a:pt x="4118" y="333"/>
                  </a:cubicBezTo>
                  <a:cubicBezTo>
                    <a:pt x="3232" y="333"/>
                    <a:pt x="2377" y="660"/>
                    <a:pt x="1551" y="1253"/>
                  </a:cubicBezTo>
                  <a:cubicBezTo>
                    <a:pt x="1332" y="1204"/>
                    <a:pt x="1127" y="1177"/>
                    <a:pt x="938" y="1177"/>
                  </a:cubicBezTo>
                  <a:cubicBezTo>
                    <a:pt x="547" y="1177"/>
                    <a:pt x="226" y="1291"/>
                    <a:pt x="1" y="1557"/>
                  </a:cubicBezTo>
                  <a:lnTo>
                    <a:pt x="4378" y="7059"/>
                  </a:lnTo>
                  <a:lnTo>
                    <a:pt x="5137" y="6907"/>
                  </a:lnTo>
                  <a:lnTo>
                    <a:pt x="6840" y="220"/>
                  </a:lnTo>
                  <a:cubicBezTo>
                    <a:pt x="6676" y="67"/>
                    <a:pt x="6504" y="0"/>
                    <a:pt x="6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6472275" y="2445175"/>
              <a:ext cx="223425" cy="242875"/>
            </a:xfrm>
            <a:custGeom>
              <a:avLst/>
              <a:gdLst/>
              <a:ahLst/>
              <a:cxnLst/>
              <a:rect l="l" t="t" r="r" b="b"/>
              <a:pathLst>
                <a:path w="8937" h="9715" extrusionOk="0">
                  <a:moveTo>
                    <a:pt x="6679" y="0"/>
                  </a:moveTo>
                  <a:cubicBezTo>
                    <a:pt x="6631" y="0"/>
                    <a:pt x="6583" y="6"/>
                    <a:pt x="6535" y="18"/>
                  </a:cubicBezTo>
                  <a:lnTo>
                    <a:pt x="639" y="1143"/>
                  </a:lnTo>
                  <a:cubicBezTo>
                    <a:pt x="274" y="1234"/>
                    <a:pt x="0" y="1599"/>
                    <a:pt x="61" y="1994"/>
                  </a:cubicBezTo>
                  <a:lnTo>
                    <a:pt x="1581" y="9714"/>
                  </a:lnTo>
                  <a:lnTo>
                    <a:pt x="8937" y="8255"/>
                  </a:lnTo>
                  <a:lnTo>
                    <a:pt x="7356" y="596"/>
                  </a:lnTo>
                  <a:cubicBezTo>
                    <a:pt x="7303" y="252"/>
                    <a:pt x="6998" y="0"/>
                    <a:pt x="6679" y="0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6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3"/>
          <p:cNvGrpSpPr/>
          <p:nvPr/>
        </p:nvGrpSpPr>
        <p:grpSpPr>
          <a:xfrm>
            <a:off x="-244" y="24"/>
            <a:ext cx="9144155" cy="5165694"/>
            <a:chOff x="-244" y="24"/>
            <a:chExt cx="9144155" cy="5165694"/>
          </a:xfrm>
        </p:grpSpPr>
        <p:sp>
          <p:nvSpPr>
            <p:cNvPr id="610" name="Google Shape;610;p23"/>
            <p:cNvSpPr/>
            <p:nvPr/>
          </p:nvSpPr>
          <p:spPr>
            <a:xfrm>
              <a:off x="-244" y="24"/>
              <a:ext cx="9144155" cy="4504859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-244" y="2661122"/>
              <a:ext cx="9144155" cy="2504596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23"/>
          <p:cNvGrpSpPr/>
          <p:nvPr/>
        </p:nvGrpSpPr>
        <p:grpSpPr>
          <a:xfrm>
            <a:off x="303630" y="306525"/>
            <a:ext cx="8536741" cy="4552701"/>
            <a:chOff x="2434200" y="841500"/>
            <a:chExt cx="4622450" cy="3053250"/>
          </a:xfrm>
        </p:grpSpPr>
        <p:sp>
          <p:nvSpPr>
            <p:cNvPr id="613" name="Google Shape;613;p23"/>
            <p:cNvSpPr/>
            <p:nvPr/>
          </p:nvSpPr>
          <p:spPr>
            <a:xfrm>
              <a:off x="2434200" y="841500"/>
              <a:ext cx="4622450" cy="3053250"/>
            </a:xfrm>
            <a:custGeom>
              <a:avLst/>
              <a:gdLst/>
              <a:ahLst/>
              <a:cxnLst/>
              <a:rect l="l" t="t" r="r" b="b"/>
              <a:pathLst>
                <a:path w="184898" h="122130" extrusionOk="0">
                  <a:moveTo>
                    <a:pt x="1" y="0"/>
                  </a:moveTo>
                  <a:lnTo>
                    <a:pt x="1" y="122129"/>
                  </a:lnTo>
                  <a:lnTo>
                    <a:pt x="184898" y="122129"/>
                  </a:lnTo>
                  <a:lnTo>
                    <a:pt x="18489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2540471" y="968396"/>
              <a:ext cx="4409734" cy="2799450"/>
            </a:xfrm>
            <a:custGeom>
              <a:avLst/>
              <a:gdLst/>
              <a:ahLst/>
              <a:cxnLst/>
              <a:rect l="l" t="t" r="r" b="b"/>
              <a:pathLst>
                <a:path w="174868" h="111978" extrusionOk="0">
                  <a:moveTo>
                    <a:pt x="1" y="0"/>
                  </a:moveTo>
                  <a:lnTo>
                    <a:pt x="1" y="111977"/>
                  </a:lnTo>
                  <a:lnTo>
                    <a:pt x="174867" y="111977"/>
                  </a:lnTo>
                  <a:lnTo>
                    <a:pt x="174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23"/>
          <p:cNvSpPr txBox="1">
            <a:spLocks noGrp="1"/>
          </p:cNvSpPr>
          <p:nvPr>
            <p:ph type="title"/>
          </p:nvPr>
        </p:nvSpPr>
        <p:spPr>
          <a:xfrm>
            <a:off x="1074575" y="2039025"/>
            <a:ext cx="3218700" cy="8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6" name="Google Shape;616;p23"/>
          <p:cNvSpPr txBox="1">
            <a:spLocks noGrp="1"/>
          </p:cNvSpPr>
          <p:nvPr>
            <p:ph type="subTitle" idx="1"/>
          </p:nvPr>
        </p:nvSpPr>
        <p:spPr>
          <a:xfrm>
            <a:off x="1319225" y="2845500"/>
            <a:ext cx="27294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8" name="Google Shape;618;p23"/>
          <p:cNvGrpSpPr/>
          <p:nvPr/>
        </p:nvGrpSpPr>
        <p:grpSpPr>
          <a:xfrm>
            <a:off x="-61900" y="0"/>
            <a:ext cx="1360250" cy="919525"/>
            <a:chOff x="-286950" y="732175"/>
            <a:chExt cx="1360250" cy="919525"/>
          </a:xfrm>
        </p:grpSpPr>
        <p:sp>
          <p:nvSpPr>
            <p:cNvPr id="619" name="Google Shape;619;p23"/>
            <p:cNvSpPr/>
            <p:nvPr/>
          </p:nvSpPr>
          <p:spPr>
            <a:xfrm rot="10800000" flipH="1">
              <a:off x="-286950" y="732175"/>
              <a:ext cx="1360250" cy="919525"/>
            </a:xfrm>
            <a:custGeom>
              <a:avLst/>
              <a:gdLst/>
              <a:ahLst/>
              <a:cxnLst/>
              <a:rect l="l" t="t" r="r" b="b"/>
              <a:pathLst>
                <a:path w="54410" h="36781" extrusionOk="0">
                  <a:moveTo>
                    <a:pt x="43930" y="1"/>
                  </a:moveTo>
                  <a:cubicBezTo>
                    <a:pt x="35713" y="1"/>
                    <a:pt x="25156" y="320"/>
                    <a:pt x="24986" y="792"/>
                  </a:cubicBezTo>
                  <a:cubicBezTo>
                    <a:pt x="24743" y="1552"/>
                    <a:pt x="30427" y="7722"/>
                    <a:pt x="30427" y="7722"/>
                  </a:cubicBezTo>
                  <a:cubicBezTo>
                    <a:pt x="30427" y="7722"/>
                    <a:pt x="4074" y="31461"/>
                    <a:pt x="1" y="36780"/>
                  </a:cubicBezTo>
                  <a:lnTo>
                    <a:pt x="32099" y="36780"/>
                  </a:lnTo>
                  <a:cubicBezTo>
                    <a:pt x="36962" y="32008"/>
                    <a:pt x="45929" y="23649"/>
                    <a:pt x="45929" y="23649"/>
                  </a:cubicBezTo>
                  <a:cubicBezTo>
                    <a:pt x="45929" y="23649"/>
                    <a:pt x="51860" y="29464"/>
                    <a:pt x="52888" y="29464"/>
                  </a:cubicBezTo>
                  <a:cubicBezTo>
                    <a:pt x="52911" y="29464"/>
                    <a:pt x="52932" y="29461"/>
                    <a:pt x="52950" y="29455"/>
                  </a:cubicBezTo>
                  <a:cubicBezTo>
                    <a:pt x="53862" y="29181"/>
                    <a:pt x="54409" y="1096"/>
                    <a:pt x="53467" y="397"/>
                  </a:cubicBezTo>
                  <a:cubicBezTo>
                    <a:pt x="53098" y="120"/>
                    <a:pt x="48951" y="1"/>
                    <a:pt x="43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 rot="10800000" flipH="1">
              <a:off x="469900" y="1127325"/>
              <a:ext cx="326025" cy="334375"/>
            </a:xfrm>
            <a:custGeom>
              <a:avLst/>
              <a:gdLst/>
              <a:ahLst/>
              <a:cxnLst/>
              <a:rect l="l" t="t" r="r" b="b"/>
              <a:pathLst>
                <a:path w="13041" h="13375" extrusionOk="0">
                  <a:moveTo>
                    <a:pt x="275" y="1"/>
                  </a:moveTo>
                  <a:lnTo>
                    <a:pt x="1" y="274"/>
                  </a:lnTo>
                  <a:cubicBezTo>
                    <a:pt x="92" y="335"/>
                    <a:pt x="6384" y="7235"/>
                    <a:pt x="12767" y="13375"/>
                  </a:cubicBezTo>
                  <a:lnTo>
                    <a:pt x="13041" y="13101"/>
                  </a:lnTo>
                  <a:cubicBezTo>
                    <a:pt x="6658" y="6931"/>
                    <a:pt x="335" y="92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85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Condensed ExtraBold"/>
              <a:buNone/>
              <a:defRPr sz="25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9" r:id="rId5"/>
    <p:sldLayoutId id="2147483660" r:id="rId6"/>
    <p:sldLayoutId id="2147483662" r:id="rId7"/>
    <p:sldLayoutId id="2147483663" r:id="rId8"/>
    <p:sldLayoutId id="2147483669" r:id="rId9"/>
    <p:sldLayoutId id="2147483671" r:id="rId10"/>
    <p:sldLayoutId id="2147483673" r:id="rId11"/>
    <p:sldLayoutId id="2147483680" r:id="rId12"/>
    <p:sldLayoutId id="214748368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39"/>
          <p:cNvGrpSpPr/>
          <p:nvPr/>
        </p:nvGrpSpPr>
        <p:grpSpPr>
          <a:xfrm>
            <a:off x="1755112" y="2557033"/>
            <a:ext cx="969446" cy="790771"/>
            <a:chOff x="481275" y="890825"/>
            <a:chExt cx="1708275" cy="1390000"/>
          </a:xfrm>
        </p:grpSpPr>
        <p:sp>
          <p:nvSpPr>
            <p:cNvPr id="909" name="Google Shape;909;p39"/>
            <p:cNvSpPr/>
            <p:nvPr/>
          </p:nvSpPr>
          <p:spPr>
            <a:xfrm>
              <a:off x="548150" y="907600"/>
              <a:ext cx="631500" cy="1102625"/>
            </a:xfrm>
            <a:custGeom>
              <a:avLst/>
              <a:gdLst/>
              <a:ahLst/>
              <a:cxnLst/>
              <a:rect l="l" t="t" r="r" b="b"/>
              <a:pathLst>
                <a:path w="25260" h="44105" extrusionOk="0">
                  <a:moveTo>
                    <a:pt x="17539" y="0"/>
                  </a:moveTo>
                  <a:lnTo>
                    <a:pt x="16353" y="608"/>
                  </a:lnTo>
                  <a:cubicBezTo>
                    <a:pt x="7295" y="5411"/>
                    <a:pt x="1399" y="13952"/>
                    <a:pt x="548" y="23527"/>
                  </a:cubicBezTo>
                  <a:cubicBezTo>
                    <a:pt x="0" y="29910"/>
                    <a:pt x="1885" y="37873"/>
                    <a:pt x="5107" y="42949"/>
                  </a:cubicBezTo>
                  <a:lnTo>
                    <a:pt x="5867" y="44104"/>
                  </a:lnTo>
                  <a:lnTo>
                    <a:pt x="19211" y="35533"/>
                  </a:lnTo>
                  <a:lnTo>
                    <a:pt x="18451" y="34347"/>
                  </a:lnTo>
                  <a:cubicBezTo>
                    <a:pt x="16900" y="31916"/>
                    <a:pt x="15958" y="27843"/>
                    <a:pt x="16201" y="24742"/>
                  </a:cubicBezTo>
                  <a:cubicBezTo>
                    <a:pt x="16627" y="20062"/>
                    <a:pt x="19514" y="15897"/>
                    <a:pt x="23952" y="13557"/>
                  </a:cubicBezTo>
                  <a:lnTo>
                    <a:pt x="25259" y="12888"/>
                  </a:lnTo>
                  <a:lnTo>
                    <a:pt x="175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481275" y="891650"/>
              <a:ext cx="1147475" cy="1389175"/>
            </a:xfrm>
            <a:custGeom>
              <a:avLst/>
              <a:gdLst/>
              <a:ahLst/>
              <a:cxnLst/>
              <a:rect l="l" t="t" r="r" b="b"/>
              <a:pathLst>
                <a:path w="45899" h="55567" extrusionOk="0">
                  <a:moveTo>
                    <a:pt x="37205" y="0"/>
                  </a:moveTo>
                  <a:cubicBezTo>
                    <a:pt x="13040" y="1307"/>
                    <a:pt x="1" y="26596"/>
                    <a:pt x="14408" y="43983"/>
                  </a:cubicBezTo>
                  <a:cubicBezTo>
                    <a:pt x="21136" y="51974"/>
                    <a:pt x="30147" y="55566"/>
                    <a:pt x="38857" y="55566"/>
                  </a:cubicBezTo>
                  <a:cubicBezTo>
                    <a:pt x="41244" y="55566"/>
                    <a:pt x="43609" y="55296"/>
                    <a:pt x="45898" y="54773"/>
                  </a:cubicBezTo>
                  <a:lnTo>
                    <a:pt x="42494" y="43010"/>
                  </a:lnTo>
                  <a:cubicBezTo>
                    <a:pt x="41180" y="43315"/>
                    <a:pt x="39825" y="43473"/>
                    <a:pt x="38458" y="43473"/>
                  </a:cubicBezTo>
                  <a:cubicBezTo>
                    <a:pt x="33562" y="43473"/>
                    <a:pt x="28521" y="41452"/>
                    <a:pt x="24743" y="36961"/>
                  </a:cubicBezTo>
                  <a:cubicBezTo>
                    <a:pt x="16597" y="27113"/>
                    <a:pt x="23983" y="12857"/>
                    <a:pt x="37570" y="12098"/>
                  </a:cubicBezTo>
                  <a:lnTo>
                    <a:pt x="37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627200" y="948625"/>
              <a:ext cx="519025" cy="509150"/>
            </a:xfrm>
            <a:custGeom>
              <a:avLst/>
              <a:gdLst/>
              <a:ahLst/>
              <a:cxnLst/>
              <a:rect l="l" t="t" r="r" b="b"/>
              <a:pathLst>
                <a:path w="20761" h="20366" extrusionOk="0">
                  <a:moveTo>
                    <a:pt x="5958" y="1"/>
                  </a:moveTo>
                  <a:lnTo>
                    <a:pt x="0" y="11126"/>
                  </a:lnTo>
                  <a:cubicBezTo>
                    <a:pt x="3557" y="12585"/>
                    <a:pt x="6140" y="15259"/>
                    <a:pt x="7994" y="19424"/>
                  </a:cubicBezTo>
                  <a:cubicBezTo>
                    <a:pt x="8116" y="19697"/>
                    <a:pt x="8238" y="20001"/>
                    <a:pt x="8359" y="20366"/>
                  </a:cubicBezTo>
                  <a:lnTo>
                    <a:pt x="20761" y="16323"/>
                  </a:lnTo>
                  <a:cubicBezTo>
                    <a:pt x="20578" y="15776"/>
                    <a:pt x="20396" y="15199"/>
                    <a:pt x="20153" y="14712"/>
                  </a:cubicBezTo>
                  <a:cubicBezTo>
                    <a:pt x="16870" y="7357"/>
                    <a:pt x="12250" y="2584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1544375" y="1355925"/>
              <a:ext cx="645175" cy="906575"/>
            </a:xfrm>
            <a:custGeom>
              <a:avLst/>
              <a:gdLst/>
              <a:ahLst/>
              <a:cxnLst/>
              <a:rect l="l" t="t" r="r" b="b"/>
              <a:pathLst>
                <a:path w="25807" h="36263" extrusionOk="0">
                  <a:moveTo>
                    <a:pt x="24074" y="1"/>
                  </a:moveTo>
                  <a:lnTo>
                    <a:pt x="11672" y="4043"/>
                  </a:lnTo>
                  <a:cubicBezTo>
                    <a:pt x="12614" y="7022"/>
                    <a:pt x="12523" y="11521"/>
                    <a:pt x="11338" y="14773"/>
                  </a:cubicBezTo>
                  <a:cubicBezTo>
                    <a:pt x="9514" y="19910"/>
                    <a:pt x="5076" y="23345"/>
                    <a:pt x="0" y="24469"/>
                  </a:cubicBezTo>
                  <a:lnTo>
                    <a:pt x="3405" y="36263"/>
                  </a:lnTo>
                  <a:cubicBezTo>
                    <a:pt x="12432" y="34196"/>
                    <a:pt x="20244" y="28117"/>
                    <a:pt x="23526" y="19028"/>
                  </a:cubicBezTo>
                  <a:cubicBezTo>
                    <a:pt x="25593" y="13253"/>
                    <a:pt x="25806" y="5320"/>
                    <a:pt x="24074" y="1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1411375" y="890825"/>
              <a:ext cx="364775" cy="335950"/>
            </a:xfrm>
            <a:custGeom>
              <a:avLst/>
              <a:gdLst/>
              <a:ahLst/>
              <a:cxnLst/>
              <a:rect l="l" t="t" r="r" b="b"/>
              <a:pathLst>
                <a:path w="14591" h="13438" extrusionOk="0">
                  <a:moveTo>
                    <a:pt x="1962" y="0"/>
                  </a:moveTo>
                  <a:cubicBezTo>
                    <a:pt x="1301" y="0"/>
                    <a:pt x="647" y="20"/>
                    <a:pt x="1" y="64"/>
                  </a:cubicBezTo>
                  <a:lnTo>
                    <a:pt x="366" y="12191"/>
                  </a:lnTo>
                  <a:cubicBezTo>
                    <a:pt x="845" y="12149"/>
                    <a:pt x="1332" y="12126"/>
                    <a:pt x="1824" y="12126"/>
                  </a:cubicBezTo>
                  <a:cubicBezTo>
                    <a:pt x="2393" y="12126"/>
                    <a:pt x="2971" y="12157"/>
                    <a:pt x="3557" y="12222"/>
                  </a:cubicBezTo>
                  <a:cubicBezTo>
                    <a:pt x="5442" y="12404"/>
                    <a:pt x="7114" y="12799"/>
                    <a:pt x="8633" y="13438"/>
                  </a:cubicBezTo>
                  <a:lnTo>
                    <a:pt x="14591" y="2313"/>
                  </a:lnTo>
                  <a:cubicBezTo>
                    <a:pt x="11916" y="1219"/>
                    <a:pt x="8968" y="519"/>
                    <a:pt x="5655" y="185"/>
                  </a:cubicBezTo>
                  <a:cubicBezTo>
                    <a:pt x="4398" y="67"/>
                    <a:pt x="3168" y="0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39"/>
          <p:cNvSpPr txBox="1">
            <a:spLocks noGrp="1"/>
          </p:cNvSpPr>
          <p:nvPr>
            <p:ph type="subTitle" idx="1"/>
          </p:nvPr>
        </p:nvSpPr>
        <p:spPr>
          <a:xfrm>
            <a:off x="3134050" y="2814150"/>
            <a:ext cx="51705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by Arnav Patnaik</a:t>
            </a:r>
            <a:endParaRPr dirty="0"/>
          </a:p>
        </p:txBody>
      </p:sp>
      <p:sp>
        <p:nvSpPr>
          <p:cNvPr id="915" name="Google Shape;915;p39"/>
          <p:cNvSpPr txBox="1">
            <a:spLocks noGrp="1"/>
          </p:cNvSpPr>
          <p:nvPr>
            <p:ph type="ctrTitle"/>
          </p:nvPr>
        </p:nvSpPr>
        <p:spPr>
          <a:xfrm>
            <a:off x="3134049" y="966200"/>
            <a:ext cx="4773971" cy="19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/>
                </a:solidFill>
              </a:rPr>
              <a:t>Analyzing Telangana’s Growth</a:t>
            </a:r>
            <a:r>
              <a:rPr lang="en-US" sz="4000" dirty="0"/>
              <a:t> </a:t>
            </a:r>
            <a:r>
              <a:rPr lang="en-US" sz="3500" dirty="0"/>
              <a:t>for Government Insights</a:t>
            </a:r>
            <a:endParaRPr lang="en-US" sz="3500" dirty="0">
              <a:solidFill>
                <a:schemeClr val="accent1"/>
              </a:solidFill>
            </a:endParaRPr>
          </a:p>
        </p:txBody>
      </p:sp>
      <p:grpSp>
        <p:nvGrpSpPr>
          <p:cNvPr id="916" name="Google Shape;916;p39"/>
          <p:cNvGrpSpPr/>
          <p:nvPr/>
        </p:nvGrpSpPr>
        <p:grpSpPr>
          <a:xfrm>
            <a:off x="4879479" y="3867264"/>
            <a:ext cx="1788985" cy="677210"/>
            <a:chOff x="2738925" y="2956250"/>
            <a:chExt cx="1826800" cy="691525"/>
          </a:xfrm>
        </p:grpSpPr>
        <p:sp>
          <p:nvSpPr>
            <p:cNvPr id="917" name="Google Shape;917;p39"/>
            <p:cNvSpPr/>
            <p:nvPr/>
          </p:nvSpPr>
          <p:spPr>
            <a:xfrm>
              <a:off x="2738925" y="3388650"/>
              <a:ext cx="323725" cy="254575"/>
            </a:xfrm>
            <a:custGeom>
              <a:avLst/>
              <a:gdLst/>
              <a:ahLst/>
              <a:cxnLst/>
              <a:rect l="l" t="t" r="r" b="b"/>
              <a:pathLst>
                <a:path w="12949" h="10183" extrusionOk="0">
                  <a:moveTo>
                    <a:pt x="0" y="0"/>
                  </a:moveTo>
                  <a:lnTo>
                    <a:pt x="0" y="10183"/>
                  </a:lnTo>
                  <a:lnTo>
                    <a:pt x="12949" y="10183"/>
                  </a:lnTo>
                  <a:lnTo>
                    <a:pt x="12949" y="0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3114300" y="2956250"/>
              <a:ext cx="323750" cy="686975"/>
            </a:xfrm>
            <a:custGeom>
              <a:avLst/>
              <a:gdLst/>
              <a:ahLst/>
              <a:cxnLst/>
              <a:rect l="l" t="t" r="r" b="b"/>
              <a:pathLst>
                <a:path w="12950" h="27479" extrusionOk="0">
                  <a:moveTo>
                    <a:pt x="1" y="1"/>
                  </a:moveTo>
                  <a:lnTo>
                    <a:pt x="1" y="27479"/>
                  </a:lnTo>
                  <a:lnTo>
                    <a:pt x="12949" y="27479"/>
                  </a:lnTo>
                  <a:lnTo>
                    <a:pt x="12949" y="1"/>
                  </a:lnTo>
                  <a:close/>
                </a:path>
              </a:pathLst>
            </a:custGeom>
            <a:solidFill>
              <a:srgbClr val="476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3490450" y="3260975"/>
              <a:ext cx="323750" cy="381500"/>
            </a:xfrm>
            <a:custGeom>
              <a:avLst/>
              <a:gdLst/>
              <a:ahLst/>
              <a:cxnLst/>
              <a:rect l="l" t="t" r="r" b="b"/>
              <a:pathLst>
                <a:path w="12950" h="15260" extrusionOk="0">
                  <a:moveTo>
                    <a:pt x="1" y="1"/>
                  </a:moveTo>
                  <a:lnTo>
                    <a:pt x="1" y="15259"/>
                  </a:lnTo>
                  <a:lnTo>
                    <a:pt x="12949" y="15259"/>
                  </a:lnTo>
                  <a:lnTo>
                    <a:pt x="12949" y="1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3865850" y="3411425"/>
              <a:ext cx="323725" cy="231800"/>
            </a:xfrm>
            <a:custGeom>
              <a:avLst/>
              <a:gdLst/>
              <a:ahLst/>
              <a:cxnLst/>
              <a:rect l="l" t="t" r="r" b="b"/>
              <a:pathLst>
                <a:path w="12949" h="9272" extrusionOk="0">
                  <a:moveTo>
                    <a:pt x="0" y="1"/>
                  </a:moveTo>
                  <a:lnTo>
                    <a:pt x="0" y="9272"/>
                  </a:lnTo>
                  <a:lnTo>
                    <a:pt x="12949" y="9272"/>
                  </a:lnTo>
                  <a:lnTo>
                    <a:pt x="12949" y="1"/>
                  </a:lnTo>
                  <a:close/>
                </a:path>
              </a:pathLst>
            </a:custGeom>
            <a:solidFill>
              <a:srgbClr val="476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4240475" y="3134075"/>
              <a:ext cx="324500" cy="508400"/>
            </a:xfrm>
            <a:custGeom>
              <a:avLst/>
              <a:gdLst/>
              <a:ahLst/>
              <a:cxnLst/>
              <a:rect l="l" t="t" r="r" b="b"/>
              <a:pathLst>
                <a:path w="12980" h="20336" extrusionOk="0">
                  <a:moveTo>
                    <a:pt x="0" y="0"/>
                  </a:moveTo>
                  <a:lnTo>
                    <a:pt x="0" y="20335"/>
                  </a:lnTo>
                  <a:lnTo>
                    <a:pt x="12979" y="20335"/>
                  </a:lnTo>
                  <a:lnTo>
                    <a:pt x="12979" y="0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738925" y="3638650"/>
              <a:ext cx="1826800" cy="9125"/>
            </a:xfrm>
            <a:custGeom>
              <a:avLst/>
              <a:gdLst/>
              <a:ahLst/>
              <a:cxnLst/>
              <a:rect l="l" t="t" r="r" b="b"/>
              <a:pathLst>
                <a:path w="73072" h="365" extrusionOk="0">
                  <a:moveTo>
                    <a:pt x="0" y="0"/>
                  </a:moveTo>
                  <a:lnTo>
                    <a:pt x="0" y="365"/>
                  </a:lnTo>
                  <a:lnTo>
                    <a:pt x="73072" y="365"/>
                  </a:lnTo>
                  <a:lnTo>
                    <a:pt x="73072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39"/>
          <p:cNvGrpSpPr/>
          <p:nvPr/>
        </p:nvGrpSpPr>
        <p:grpSpPr>
          <a:xfrm>
            <a:off x="4747645" y="3601155"/>
            <a:ext cx="2052658" cy="738283"/>
            <a:chOff x="3365825" y="3411425"/>
            <a:chExt cx="3866375" cy="1390625"/>
          </a:xfrm>
        </p:grpSpPr>
        <p:sp>
          <p:nvSpPr>
            <p:cNvPr id="924" name="Google Shape;924;p39"/>
            <p:cNvSpPr/>
            <p:nvPr/>
          </p:nvSpPr>
          <p:spPr>
            <a:xfrm>
              <a:off x="3441050" y="4726050"/>
              <a:ext cx="34225" cy="28900"/>
            </a:xfrm>
            <a:custGeom>
              <a:avLst/>
              <a:gdLst/>
              <a:ahLst/>
              <a:cxnLst/>
              <a:rect l="l" t="t" r="r" b="b"/>
              <a:pathLst>
                <a:path w="1369" h="1156" extrusionOk="0">
                  <a:moveTo>
                    <a:pt x="1065" y="0"/>
                  </a:moveTo>
                  <a:lnTo>
                    <a:pt x="1" y="456"/>
                  </a:lnTo>
                  <a:lnTo>
                    <a:pt x="305" y="1155"/>
                  </a:lnTo>
                  <a:lnTo>
                    <a:pt x="1369" y="699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3510200" y="4007200"/>
              <a:ext cx="1109475" cy="718100"/>
            </a:xfrm>
            <a:custGeom>
              <a:avLst/>
              <a:gdLst/>
              <a:ahLst/>
              <a:cxnLst/>
              <a:rect l="l" t="t" r="r" b="b"/>
              <a:pathLst>
                <a:path w="44379" h="28724" extrusionOk="0">
                  <a:moveTo>
                    <a:pt x="44227" y="0"/>
                  </a:moveTo>
                  <a:lnTo>
                    <a:pt x="42069" y="486"/>
                  </a:lnTo>
                  <a:lnTo>
                    <a:pt x="42221" y="1216"/>
                  </a:lnTo>
                  <a:lnTo>
                    <a:pt x="44379" y="730"/>
                  </a:lnTo>
                  <a:lnTo>
                    <a:pt x="44227" y="0"/>
                  </a:lnTo>
                  <a:close/>
                  <a:moveTo>
                    <a:pt x="40275" y="912"/>
                  </a:moveTo>
                  <a:lnTo>
                    <a:pt x="38117" y="1398"/>
                  </a:lnTo>
                  <a:lnTo>
                    <a:pt x="38269" y="2128"/>
                  </a:lnTo>
                  <a:lnTo>
                    <a:pt x="40427" y="1641"/>
                  </a:lnTo>
                  <a:lnTo>
                    <a:pt x="40275" y="912"/>
                  </a:lnTo>
                  <a:close/>
                  <a:moveTo>
                    <a:pt x="36293" y="1824"/>
                  </a:moveTo>
                  <a:lnTo>
                    <a:pt x="34135" y="2310"/>
                  </a:lnTo>
                  <a:lnTo>
                    <a:pt x="34287" y="3040"/>
                  </a:lnTo>
                  <a:lnTo>
                    <a:pt x="36445" y="2553"/>
                  </a:lnTo>
                  <a:lnTo>
                    <a:pt x="36293" y="1824"/>
                  </a:lnTo>
                  <a:close/>
                  <a:moveTo>
                    <a:pt x="32312" y="2736"/>
                  </a:moveTo>
                  <a:lnTo>
                    <a:pt x="30153" y="3222"/>
                  </a:lnTo>
                  <a:lnTo>
                    <a:pt x="30305" y="3951"/>
                  </a:lnTo>
                  <a:lnTo>
                    <a:pt x="32464" y="3465"/>
                  </a:lnTo>
                  <a:lnTo>
                    <a:pt x="32312" y="2736"/>
                  </a:lnTo>
                  <a:close/>
                  <a:moveTo>
                    <a:pt x="28330" y="3617"/>
                  </a:moveTo>
                  <a:lnTo>
                    <a:pt x="26901" y="3951"/>
                  </a:lnTo>
                  <a:lnTo>
                    <a:pt x="26293" y="4863"/>
                  </a:lnTo>
                  <a:lnTo>
                    <a:pt x="26962" y="5289"/>
                  </a:lnTo>
                  <a:lnTo>
                    <a:pt x="27357" y="4590"/>
                  </a:lnTo>
                  <a:lnTo>
                    <a:pt x="28482" y="4316"/>
                  </a:lnTo>
                  <a:lnTo>
                    <a:pt x="28330" y="3617"/>
                  </a:lnTo>
                  <a:close/>
                  <a:moveTo>
                    <a:pt x="25229" y="6413"/>
                  </a:moveTo>
                  <a:lnTo>
                    <a:pt x="24014" y="8268"/>
                  </a:lnTo>
                  <a:lnTo>
                    <a:pt x="24682" y="8693"/>
                  </a:lnTo>
                  <a:lnTo>
                    <a:pt x="25898" y="6839"/>
                  </a:lnTo>
                  <a:lnTo>
                    <a:pt x="25229" y="6413"/>
                  </a:lnTo>
                  <a:close/>
                  <a:moveTo>
                    <a:pt x="23010" y="9787"/>
                  </a:moveTo>
                  <a:lnTo>
                    <a:pt x="21795" y="11672"/>
                  </a:lnTo>
                  <a:lnTo>
                    <a:pt x="22433" y="12067"/>
                  </a:lnTo>
                  <a:lnTo>
                    <a:pt x="23649" y="10213"/>
                  </a:lnTo>
                  <a:lnTo>
                    <a:pt x="23010" y="9787"/>
                  </a:lnTo>
                  <a:close/>
                  <a:moveTo>
                    <a:pt x="20761" y="13222"/>
                  </a:moveTo>
                  <a:lnTo>
                    <a:pt x="19545" y="15076"/>
                  </a:lnTo>
                  <a:lnTo>
                    <a:pt x="20184" y="15502"/>
                  </a:lnTo>
                  <a:lnTo>
                    <a:pt x="21399" y="13648"/>
                  </a:lnTo>
                  <a:lnTo>
                    <a:pt x="20761" y="13222"/>
                  </a:lnTo>
                  <a:close/>
                  <a:moveTo>
                    <a:pt x="18481" y="16626"/>
                  </a:moveTo>
                  <a:lnTo>
                    <a:pt x="17266" y="18511"/>
                  </a:lnTo>
                  <a:lnTo>
                    <a:pt x="17904" y="18906"/>
                  </a:lnTo>
                  <a:lnTo>
                    <a:pt x="19120" y="17052"/>
                  </a:lnTo>
                  <a:lnTo>
                    <a:pt x="18481" y="16626"/>
                  </a:lnTo>
                  <a:close/>
                  <a:moveTo>
                    <a:pt x="16263" y="20031"/>
                  </a:moveTo>
                  <a:lnTo>
                    <a:pt x="15472" y="21247"/>
                  </a:lnTo>
                  <a:lnTo>
                    <a:pt x="14986" y="21459"/>
                  </a:lnTo>
                  <a:lnTo>
                    <a:pt x="15290" y="22158"/>
                  </a:lnTo>
                  <a:lnTo>
                    <a:pt x="15959" y="21854"/>
                  </a:lnTo>
                  <a:lnTo>
                    <a:pt x="16931" y="20426"/>
                  </a:lnTo>
                  <a:lnTo>
                    <a:pt x="16263" y="20031"/>
                  </a:lnTo>
                  <a:close/>
                  <a:moveTo>
                    <a:pt x="13284" y="22219"/>
                  </a:moveTo>
                  <a:lnTo>
                    <a:pt x="11217" y="23131"/>
                  </a:lnTo>
                  <a:lnTo>
                    <a:pt x="11521" y="23830"/>
                  </a:lnTo>
                  <a:lnTo>
                    <a:pt x="13588" y="22918"/>
                  </a:lnTo>
                  <a:lnTo>
                    <a:pt x="13284" y="22219"/>
                  </a:lnTo>
                  <a:close/>
                  <a:moveTo>
                    <a:pt x="9545" y="23861"/>
                  </a:moveTo>
                  <a:lnTo>
                    <a:pt x="7509" y="24772"/>
                  </a:lnTo>
                  <a:lnTo>
                    <a:pt x="7813" y="25441"/>
                  </a:lnTo>
                  <a:lnTo>
                    <a:pt x="9849" y="24529"/>
                  </a:lnTo>
                  <a:lnTo>
                    <a:pt x="9545" y="23861"/>
                  </a:lnTo>
                  <a:close/>
                  <a:moveTo>
                    <a:pt x="5776" y="25502"/>
                  </a:moveTo>
                  <a:lnTo>
                    <a:pt x="3740" y="26414"/>
                  </a:lnTo>
                  <a:lnTo>
                    <a:pt x="4044" y="27082"/>
                  </a:lnTo>
                  <a:lnTo>
                    <a:pt x="6080" y="26171"/>
                  </a:lnTo>
                  <a:lnTo>
                    <a:pt x="5776" y="25502"/>
                  </a:lnTo>
                  <a:close/>
                  <a:moveTo>
                    <a:pt x="2068" y="27113"/>
                  </a:moveTo>
                  <a:lnTo>
                    <a:pt x="1" y="28025"/>
                  </a:lnTo>
                  <a:lnTo>
                    <a:pt x="305" y="28724"/>
                  </a:lnTo>
                  <a:lnTo>
                    <a:pt x="2372" y="27812"/>
                  </a:lnTo>
                  <a:lnTo>
                    <a:pt x="2068" y="27113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4717675" y="3584700"/>
              <a:ext cx="193050" cy="349575"/>
            </a:xfrm>
            <a:custGeom>
              <a:avLst/>
              <a:gdLst/>
              <a:ahLst/>
              <a:cxnLst/>
              <a:rect l="l" t="t" r="r" b="b"/>
              <a:pathLst>
                <a:path w="7722" h="13983" extrusionOk="0">
                  <a:moveTo>
                    <a:pt x="7022" y="0"/>
                  </a:moveTo>
                  <a:lnTo>
                    <a:pt x="5958" y="2067"/>
                  </a:lnTo>
                  <a:lnTo>
                    <a:pt x="6657" y="2432"/>
                  </a:lnTo>
                  <a:lnTo>
                    <a:pt x="7721" y="334"/>
                  </a:lnTo>
                  <a:lnTo>
                    <a:pt x="7022" y="0"/>
                  </a:lnTo>
                  <a:close/>
                  <a:moveTo>
                    <a:pt x="5046" y="3860"/>
                  </a:moveTo>
                  <a:lnTo>
                    <a:pt x="3983" y="5958"/>
                  </a:lnTo>
                  <a:lnTo>
                    <a:pt x="4682" y="6292"/>
                  </a:lnTo>
                  <a:lnTo>
                    <a:pt x="5745" y="4195"/>
                  </a:lnTo>
                  <a:lnTo>
                    <a:pt x="5046" y="3860"/>
                  </a:lnTo>
                  <a:close/>
                  <a:moveTo>
                    <a:pt x="3071" y="7690"/>
                  </a:moveTo>
                  <a:lnTo>
                    <a:pt x="2007" y="9787"/>
                  </a:lnTo>
                  <a:lnTo>
                    <a:pt x="2706" y="10122"/>
                  </a:lnTo>
                  <a:lnTo>
                    <a:pt x="3770" y="8055"/>
                  </a:lnTo>
                  <a:lnTo>
                    <a:pt x="3071" y="7690"/>
                  </a:lnTo>
                  <a:close/>
                  <a:moveTo>
                    <a:pt x="1065" y="11550"/>
                  </a:moveTo>
                  <a:lnTo>
                    <a:pt x="1" y="13617"/>
                  </a:lnTo>
                  <a:lnTo>
                    <a:pt x="700" y="13982"/>
                  </a:lnTo>
                  <a:lnTo>
                    <a:pt x="1764" y="11885"/>
                  </a:lnTo>
                  <a:lnTo>
                    <a:pt x="1065" y="1155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5012525" y="3452475"/>
              <a:ext cx="466600" cy="68400"/>
            </a:xfrm>
            <a:custGeom>
              <a:avLst/>
              <a:gdLst/>
              <a:ahLst/>
              <a:cxnLst/>
              <a:rect l="l" t="t" r="r" b="b"/>
              <a:pathLst>
                <a:path w="18664" h="2736" extrusionOk="0">
                  <a:moveTo>
                    <a:pt x="18602" y="0"/>
                  </a:moveTo>
                  <a:lnTo>
                    <a:pt x="16353" y="213"/>
                  </a:lnTo>
                  <a:lnTo>
                    <a:pt x="16444" y="973"/>
                  </a:lnTo>
                  <a:lnTo>
                    <a:pt x="18663" y="760"/>
                  </a:lnTo>
                  <a:lnTo>
                    <a:pt x="18602" y="0"/>
                  </a:lnTo>
                  <a:close/>
                  <a:moveTo>
                    <a:pt x="14529" y="456"/>
                  </a:moveTo>
                  <a:lnTo>
                    <a:pt x="12310" y="669"/>
                  </a:lnTo>
                  <a:lnTo>
                    <a:pt x="12371" y="1429"/>
                  </a:lnTo>
                  <a:lnTo>
                    <a:pt x="14621" y="1216"/>
                  </a:lnTo>
                  <a:lnTo>
                    <a:pt x="14529" y="456"/>
                  </a:lnTo>
                  <a:close/>
                  <a:moveTo>
                    <a:pt x="10426" y="882"/>
                  </a:moveTo>
                  <a:lnTo>
                    <a:pt x="8177" y="1094"/>
                  </a:lnTo>
                  <a:lnTo>
                    <a:pt x="8268" y="1854"/>
                  </a:lnTo>
                  <a:lnTo>
                    <a:pt x="10517" y="1642"/>
                  </a:lnTo>
                  <a:lnTo>
                    <a:pt x="10426" y="882"/>
                  </a:lnTo>
                  <a:close/>
                  <a:moveTo>
                    <a:pt x="6323" y="1307"/>
                  </a:moveTo>
                  <a:lnTo>
                    <a:pt x="4104" y="1550"/>
                  </a:lnTo>
                  <a:lnTo>
                    <a:pt x="4164" y="2310"/>
                  </a:lnTo>
                  <a:lnTo>
                    <a:pt x="6414" y="2067"/>
                  </a:lnTo>
                  <a:lnTo>
                    <a:pt x="6323" y="1307"/>
                  </a:lnTo>
                  <a:close/>
                  <a:moveTo>
                    <a:pt x="2219" y="1733"/>
                  </a:moveTo>
                  <a:lnTo>
                    <a:pt x="0" y="1976"/>
                  </a:lnTo>
                  <a:lnTo>
                    <a:pt x="61" y="2736"/>
                  </a:lnTo>
                  <a:lnTo>
                    <a:pt x="2310" y="2493"/>
                  </a:lnTo>
                  <a:lnTo>
                    <a:pt x="2219" y="1733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5571800" y="3520850"/>
              <a:ext cx="449875" cy="869350"/>
            </a:xfrm>
            <a:custGeom>
              <a:avLst/>
              <a:gdLst/>
              <a:ahLst/>
              <a:cxnLst/>
              <a:rect l="l" t="t" r="r" b="b"/>
              <a:pathLst>
                <a:path w="17995" h="34774" extrusionOk="0">
                  <a:moveTo>
                    <a:pt x="730" y="1"/>
                  </a:moveTo>
                  <a:lnTo>
                    <a:pt x="0" y="274"/>
                  </a:lnTo>
                  <a:lnTo>
                    <a:pt x="791" y="2311"/>
                  </a:lnTo>
                  <a:lnTo>
                    <a:pt x="1520" y="2037"/>
                  </a:lnTo>
                  <a:lnTo>
                    <a:pt x="730" y="1"/>
                  </a:lnTo>
                  <a:close/>
                  <a:moveTo>
                    <a:pt x="2159" y="3800"/>
                  </a:moveTo>
                  <a:lnTo>
                    <a:pt x="1429" y="4074"/>
                  </a:lnTo>
                  <a:lnTo>
                    <a:pt x="2250" y="6110"/>
                  </a:lnTo>
                  <a:lnTo>
                    <a:pt x="2949" y="5837"/>
                  </a:lnTo>
                  <a:lnTo>
                    <a:pt x="2159" y="3800"/>
                  </a:lnTo>
                  <a:close/>
                  <a:moveTo>
                    <a:pt x="3618" y="7600"/>
                  </a:moveTo>
                  <a:lnTo>
                    <a:pt x="2888" y="7873"/>
                  </a:lnTo>
                  <a:lnTo>
                    <a:pt x="3678" y="9910"/>
                  </a:lnTo>
                  <a:lnTo>
                    <a:pt x="4408" y="9636"/>
                  </a:lnTo>
                  <a:lnTo>
                    <a:pt x="3618" y="7600"/>
                  </a:lnTo>
                  <a:close/>
                  <a:moveTo>
                    <a:pt x="5077" y="11399"/>
                  </a:moveTo>
                  <a:lnTo>
                    <a:pt x="4377" y="11673"/>
                  </a:lnTo>
                  <a:lnTo>
                    <a:pt x="5168" y="13709"/>
                  </a:lnTo>
                  <a:lnTo>
                    <a:pt x="5897" y="13436"/>
                  </a:lnTo>
                  <a:lnTo>
                    <a:pt x="5077" y="11399"/>
                  </a:lnTo>
                  <a:close/>
                  <a:moveTo>
                    <a:pt x="6536" y="15168"/>
                  </a:moveTo>
                  <a:lnTo>
                    <a:pt x="5806" y="15411"/>
                  </a:lnTo>
                  <a:lnTo>
                    <a:pt x="6596" y="17478"/>
                  </a:lnTo>
                  <a:lnTo>
                    <a:pt x="7326" y="17205"/>
                  </a:lnTo>
                  <a:lnTo>
                    <a:pt x="6536" y="15168"/>
                  </a:lnTo>
                  <a:close/>
                  <a:moveTo>
                    <a:pt x="7964" y="18846"/>
                  </a:moveTo>
                  <a:lnTo>
                    <a:pt x="7326" y="19272"/>
                  </a:lnTo>
                  <a:lnTo>
                    <a:pt x="8542" y="21126"/>
                  </a:lnTo>
                  <a:lnTo>
                    <a:pt x="9180" y="20700"/>
                  </a:lnTo>
                  <a:lnTo>
                    <a:pt x="7964" y="18846"/>
                  </a:lnTo>
                  <a:close/>
                  <a:moveTo>
                    <a:pt x="10183" y="22220"/>
                  </a:moveTo>
                  <a:lnTo>
                    <a:pt x="9514" y="22646"/>
                  </a:lnTo>
                  <a:lnTo>
                    <a:pt x="10730" y="24500"/>
                  </a:lnTo>
                  <a:lnTo>
                    <a:pt x="11399" y="24074"/>
                  </a:lnTo>
                  <a:lnTo>
                    <a:pt x="10183" y="22220"/>
                  </a:lnTo>
                  <a:close/>
                  <a:moveTo>
                    <a:pt x="12371" y="25655"/>
                  </a:moveTo>
                  <a:lnTo>
                    <a:pt x="11733" y="26050"/>
                  </a:lnTo>
                  <a:lnTo>
                    <a:pt x="12949" y="27934"/>
                  </a:lnTo>
                  <a:lnTo>
                    <a:pt x="13587" y="27509"/>
                  </a:lnTo>
                  <a:lnTo>
                    <a:pt x="12371" y="25655"/>
                  </a:lnTo>
                  <a:close/>
                  <a:moveTo>
                    <a:pt x="14590" y="29059"/>
                  </a:moveTo>
                  <a:lnTo>
                    <a:pt x="13922" y="29485"/>
                  </a:lnTo>
                  <a:lnTo>
                    <a:pt x="15168" y="31339"/>
                  </a:lnTo>
                  <a:lnTo>
                    <a:pt x="15806" y="30913"/>
                  </a:lnTo>
                  <a:lnTo>
                    <a:pt x="14590" y="29059"/>
                  </a:lnTo>
                  <a:close/>
                  <a:moveTo>
                    <a:pt x="16779" y="32494"/>
                  </a:moveTo>
                  <a:lnTo>
                    <a:pt x="16141" y="32889"/>
                  </a:lnTo>
                  <a:lnTo>
                    <a:pt x="17356" y="34773"/>
                  </a:lnTo>
                  <a:lnTo>
                    <a:pt x="17995" y="34348"/>
                  </a:lnTo>
                  <a:lnTo>
                    <a:pt x="16779" y="32494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6109050" y="4086975"/>
              <a:ext cx="815375" cy="320700"/>
            </a:xfrm>
            <a:custGeom>
              <a:avLst/>
              <a:gdLst/>
              <a:ahLst/>
              <a:cxnLst/>
              <a:rect l="l" t="t" r="r" b="b"/>
              <a:pathLst>
                <a:path w="32615" h="12828" extrusionOk="0">
                  <a:moveTo>
                    <a:pt x="32524" y="1"/>
                  </a:moveTo>
                  <a:lnTo>
                    <a:pt x="30244" y="213"/>
                  </a:lnTo>
                  <a:lnTo>
                    <a:pt x="30335" y="973"/>
                  </a:lnTo>
                  <a:lnTo>
                    <a:pt x="32615" y="760"/>
                  </a:lnTo>
                  <a:lnTo>
                    <a:pt x="32524" y="1"/>
                  </a:lnTo>
                  <a:close/>
                  <a:moveTo>
                    <a:pt x="28359" y="396"/>
                  </a:moveTo>
                  <a:lnTo>
                    <a:pt x="26080" y="639"/>
                  </a:lnTo>
                  <a:lnTo>
                    <a:pt x="26141" y="1399"/>
                  </a:lnTo>
                  <a:lnTo>
                    <a:pt x="28420" y="1156"/>
                  </a:lnTo>
                  <a:lnTo>
                    <a:pt x="28359" y="396"/>
                  </a:lnTo>
                  <a:close/>
                  <a:moveTo>
                    <a:pt x="24165" y="791"/>
                  </a:moveTo>
                  <a:lnTo>
                    <a:pt x="21885" y="1034"/>
                  </a:lnTo>
                  <a:lnTo>
                    <a:pt x="21976" y="1794"/>
                  </a:lnTo>
                  <a:lnTo>
                    <a:pt x="24256" y="1551"/>
                  </a:lnTo>
                  <a:lnTo>
                    <a:pt x="24165" y="791"/>
                  </a:lnTo>
                  <a:close/>
                  <a:moveTo>
                    <a:pt x="19940" y="1216"/>
                  </a:moveTo>
                  <a:lnTo>
                    <a:pt x="17660" y="1429"/>
                  </a:lnTo>
                  <a:lnTo>
                    <a:pt x="17751" y="2189"/>
                  </a:lnTo>
                  <a:lnTo>
                    <a:pt x="20031" y="1976"/>
                  </a:lnTo>
                  <a:lnTo>
                    <a:pt x="19940" y="1216"/>
                  </a:lnTo>
                  <a:close/>
                  <a:moveTo>
                    <a:pt x="15776" y="1642"/>
                  </a:moveTo>
                  <a:lnTo>
                    <a:pt x="13496" y="1855"/>
                  </a:lnTo>
                  <a:lnTo>
                    <a:pt x="13557" y="2615"/>
                  </a:lnTo>
                  <a:lnTo>
                    <a:pt x="15867" y="2402"/>
                  </a:lnTo>
                  <a:lnTo>
                    <a:pt x="15776" y="1642"/>
                  </a:lnTo>
                  <a:close/>
                  <a:moveTo>
                    <a:pt x="11794" y="3071"/>
                  </a:moveTo>
                  <a:lnTo>
                    <a:pt x="9970" y="4469"/>
                  </a:lnTo>
                  <a:lnTo>
                    <a:pt x="10426" y="5077"/>
                  </a:lnTo>
                  <a:lnTo>
                    <a:pt x="12250" y="3678"/>
                  </a:lnTo>
                  <a:lnTo>
                    <a:pt x="11794" y="3071"/>
                  </a:lnTo>
                  <a:close/>
                  <a:moveTo>
                    <a:pt x="8481" y="5654"/>
                  </a:moveTo>
                  <a:lnTo>
                    <a:pt x="6657" y="7052"/>
                  </a:lnTo>
                  <a:lnTo>
                    <a:pt x="7113" y="7660"/>
                  </a:lnTo>
                  <a:lnTo>
                    <a:pt x="8937" y="6262"/>
                  </a:lnTo>
                  <a:lnTo>
                    <a:pt x="8481" y="5654"/>
                  </a:lnTo>
                  <a:close/>
                  <a:moveTo>
                    <a:pt x="5167" y="8238"/>
                  </a:moveTo>
                  <a:lnTo>
                    <a:pt x="3344" y="9636"/>
                  </a:lnTo>
                  <a:lnTo>
                    <a:pt x="3800" y="10244"/>
                  </a:lnTo>
                  <a:lnTo>
                    <a:pt x="5623" y="8846"/>
                  </a:lnTo>
                  <a:lnTo>
                    <a:pt x="5167" y="8238"/>
                  </a:lnTo>
                  <a:close/>
                  <a:moveTo>
                    <a:pt x="1824" y="10821"/>
                  </a:moveTo>
                  <a:lnTo>
                    <a:pt x="0" y="12220"/>
                  </a:lnTo>
                  <a:lnTo>
                    <a:pt x="456" y="12827"/>
                  </a:lnTo>
                  <a:lnTo>
                    <a:pt x="2280" y="11429"/>
                  </a:lnTo>
                  <a:lnTo>
                    <a:pt x="1824" y="1082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6970000" y="4079375"/>
              <a:ext cx="29650" cy="22075"/>
            </a:xfrm>
            <a:custGeom>
              <a:avLst/>
              <a:gdLst/>
              <a:ahLst/>
              <a:cxnLst/>
              <a:rect l="l" t="t" r="r" b="b"/>
              <a:pathLst>
                <a:path w="1186" h="883" extrusionOk="0">
                  <a:moveTo>
                    <a:pt x="1125" y="1"/>
                  </a:moveTo>
                  <a:lnTo>
                    <a:pt x="1" y="122"/>
                  </a:lnTo>
                  <a:lnTo>
                    <a:pt x="61" y="882"/>
                  </a:lnTo>
                  <a:lnTo>
                    <a:pt x="1186" y="760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3365825" y="4716925"/>
              <a:ext cx="85900" cy="85125"/>
            </a:xfrm>
            <a:custGeom>
              <a:avLst/>
              <a:gdLst/>
              <a:ahLst/>
              <a:cxnLst/>
              <a:rect l="l" t="t" r="r" b="b"/>
              <a:pathLst>
                <a:path w="3436" h="3405" extrusionOk="0">
                  <a:moveTo>
                    <a:pt x="1733" y="0"/>
                  </a:moveTo>
                  <a:cubicBezTo>
                    <a:pt x="761" y="0"/>
                    <a:pt x="1" y="760"/>
                    <a:pt x="1" y="1703"/>
                  </a:cubicBezTo>
                  <a:cubicBezTo>
                    <a:pt x="1" y="2645"/>
                    <a:pt x="761" y="3405"/>
                    <a:pt x="1733" y="3405"/>
                  </a:cubicBezTo>
                  <a:cubicBezTo>
                    <a:pt x="2676" y="3405"/>
                    <a:pt x="3435" y="2645"/>
                    <a:pt x="3435" y="1703"/>
                  </a:cubicBezTo>
                  <a:cubicBezTo>
                    <a:pt x="3435" y="760"/>
                    <a:pt x="2676" y="0"/>
                    <a:pt x="1733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3855950" y="449502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34"/>
                  </a:cubicBezTo>
                  <a:cubicBezTo>
                    <a:pt x="1" y="2676"/>
                    <a:pt x="761" y="3436"/>
                    <a:pt x="1703" y="3436"/>
                  </a:cubicBezTo>
                  <a:cubicBezTo>
                    <a:pt x="2676" y="3436"/>
                    <a:pt x="3436" y="2676"/>
                    <a:pt x="3436" y="1734"/>
                  </a:cubicBezTo>
                  <a:cubicBezTo>
                    <a:pt x="3436" y="761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4145475" y="4071775"/>
              <a:ext cx="85900" cy="85125"/>
            </a:xfrm>
            <a:custGeom>
              <a:avLst/>
              <a:gdLst/>
              <a:ahLst/>
              <a:cxnLst/>
              <a:rect l="l" t="t" r="r" b="b"/>
              <a:pathLst>
                <a:path w="3436" h="3405" extrusionOk="0">
                  <a:moveTo>
                    <a:pt x="1733" y="1"/>
                  </a:moveTo>
                  <a:cubicBezTo>
                    <a:pt x="791" y="1"/>
                    <a:pt x="1" y="761"/>
                    <a:pt x="1" y="1703"/>
                  </a:cubicBezTo>
                  <a:cubicBezTo>
                    <a:pt x="1" y="2645"/>
                    <a:pt x="791" y="3405"/>
                    <a:pt x="1733" y="3405"/>
                  </a:cubicBezTo>
                  <a:cubicBezTo>
                    <a:pt x="2676" y="3405"/>
                    <a:pt x="3435" y="2645"/>
                    <a:pt x="3435" y="1703"/>
                  </a:cubicBezTo>
                  <a:cubicBezTo>
                    <a:pt x="3435" y="761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4648525" y="3955525"/>
              <a:ext cx="85125" cy="85875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1" y="0"/>
                    <a:pt x="1" y="760"/>
                    <a:pt x="1" y="1702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05" y="267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4895500" y="3476775"/>
              <a:ext cx="85125" cy="85900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2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6"/>
                    <a:pt x="1702" y="3436"/>
                  </a:cubicBezTo>
                  <a:cubicBezTo>
                    <a:pt x="2645" y="3436"/>
                    <a:pt x="3405" y="2676"/>
                    <a:pt x="3405" y="1733"/>
                  </a:cubicBezTo>
                  <a:cubicBezTo>
                    <a:pt x="3405" y="761"/>
                    <a:pt x="2645" y="1"/>
                    <a:pt x="1702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5511000" y="341142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36"/>
                    <a:pt x="1703" y="3436"/>
                  </a:cubicBezTo>
                  <a:cubicBezTo>
                    <a:pt x="2645" y="3436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5723775" y="3943350"/>
              <a:ext cx="85125" cy="85900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3" y="1"/>
                  </a:moveTo>
                  <a:cubicBezTo>
                    <a:pt x="760" y="1"/>
                    <a:pt x="1" y="761"/>
                    <a:pt x="1" y="1703"/>
                  </a:cubicBezTo>
                  <a:cubicBezTo>
                    <a:pt x="1" y="2645"/>
                    <a:pt x="760" y="3435"/>
                    <a:pt x="1703" y="3435"/>
                  </a:cubicBezTo>
                  <a:cubicBezTo>
                    <a:pt x="2645" y="343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6011025" y="4392450"/>
              <a:ext cx="85875" cy="85900"/>
            </a:xfrm>
            <a:custGeom>
              <a:avLst/>
              <a:gdLst/>
              <a:ahLst/>
              <a:cxnLst/>
              <a:rect l="l" t="t" r="r" b="b"/>
              <a:pathLst>
                <a:path w="3435" h="3436" extrusionOk="0">
                  <a:moveTo>
                    <a:pt x="1733" y="1"/>
                  </a:moveTo>
                  <a:cubicBezTo>
                    <a:pt x="760" y="1"/>
                    <a:pt x="0" y="760"/>
                    <a:pt x="0" y="1733"/>
                  </a:cubicBezTo>
                  <a:cubicBezTo>
                    <a:pt x="0" y="2675"/>
                    <a:pt x="760" y="3435"/>
                    <a:pt x="1733" y="3435"/>
                  </a:cubicBezTo>
                  <a:cubicBezTo>
                    <a:pt x="2675" y="3435"/>
                    <a:pt x="3435" y="2675"/>
                    <a:pt x="3435" y="1733"/>
                  </a:cubicBezTo>
                  <a:cubicBezTo>
                    <a:pt x="3435" y="760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6403125" y="4099900"/>
              <a:ext cx="85125" cy="85875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0" y="0"/>
                    <a:pt x="0" y="760"/>
                    <a:pt x="0" y="1733"/>
                  </a:cubicBezTo>
                  <a:cubicBezTo>
                    <a:pt x="0" y="2675"/>
                    <a:pt x="760" y="3435"/>
                    <a:pt x="1703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6988250" y="3996550"/>
              <a:ext cx="243950" cy="177850"/>
            </a:xfrm>
            <a:custGeom>
              <a:avLst/>
              <a:gdLst/>
              <a:ahLst/>
              <a:cxnLst/>
              <a:rect l="l" t="t" r="r" b="b"/>
              <a:pathLst>
                <a:path w="9758" h="7114" extrusionOk="0">
                  <a:moveTo>
                    <a:pt x="0" y="0"/>
                  </a:moveTo>
                  <a:lnTo>
                    <a:pt x="851" y="7113"/>
                  </a:lnTo>
                  <a:lnTo>
                    <a:pt x="9757" y="2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39"/>
          <p:cNvGrpSpPr/>
          <p:nvPr/>
        </p:nvGrpSpPr>
        <p:grpSpPr>
          <a:xfrm>
            <a:off x="990390" y="1245715"/>
            <a:ext cx="1342636" cy="1217594"/>
            <a:chOff x="2659125" y="656075"/>
            <a:chExt cx="1689275" cy="1531950"/>
          </a:xfrm>
        </p:grpSpPr>
        <p:sp>
          <p:nvSpPr>
            <p:cNvPr id="942" name="Google Shape;942;p39"/>
            <p:cNvSpPr/>
            <p:nvPr/>
          </p:nvSpPr>
          <p:spPr>
            <a:xfrm>
              <a:off x="4205500" y="862775"/>
              <a:ext cx="19025" cy="873900"/>
            </a:xfrm>
            <a:custGeom>
              <a:avLst/>
              <a:gdLst/>
              <a:ahLst/>
              <a:cxnLst/>
              <a:rect l="l" t="t" r="r" b="b"/>
              <a:pathLst>
                <a:path w="761" h="34956" extrusionOk="0">
                  <a:moveTo>
                    <a:pt x="1" y="0"/>
                  </a:moveTo>
                  <a:lnTo>
                    <a:pt x="1" y="34955"/>
                  </a:lnTo>
                  <a:lnTo>
                    <a:pt x="761" y="3495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4080125" y="999925"/>
              <a:ext cx="268275" cy="433250"/>
            </a:xfrm>
            <a:custGeom>
              <a:avLst/>
              <a:gdLst/>
              <a:ahLst/>
              <a:cxnLst/>
              <a:rect l="l" t="t" r="r" b="b"/>
              <a:pathLst>
                <a:path w="10731" h="17330" extrusionOk="0">
                  <a:moveTo>
                    <a:pt x="5427" y="0"/>
                  </a:moveTo>
                  <a:cubicBezTo>
                    <a:pt x="3018" y="0"/>
                    <a:pt x="583" y="145"/>
                    <a:pt x="396" y="411"/>
                  </a:cubicBezTo>
                  <a:cubicBezTo>
                    <a:pt x="122" y="806"/>
                    <a:pt x="1" y="16521"/>
                    <a:pt x="396" y="16885"/>
                  </a:cubicBezTo>
                  <a:cubicBezTo>
                    <a:pt x="696" y="17185"/>
                    <a:pt x="2951" y="17330"/>
                    <a:pt x="5235" y="17330"/>
                  </a:cubicBezTo>
                  <a:cubicBezTo>
                    <a:pt x="7578" y="17330"/>
                    <a:pt x="9951" y="17178"/>
                    <a:pt x="10274" y="16885"/>
                  </a:cubicBezTo>
                  <a:cubicBezTo>
                    <a:pt x="10730" y="16521"/>
                    <a:pt x="10730" y="836"/>
                    <a:pt x="10274" y="411"/>
                  </a:cubicBezTo>
                  <a:cubicBezTo>
                    <a:pt x="9964" y="130"/>
                    <a:pt x="7707" y="0"/>
                    <a:pt x="5427" y="0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3498050" y="1143925"/>
              <a:ext cx="19025" cy="823750"/>
            </a:xfrm>
            <a:custGeom>
              <a:avLst/>
              <a:gdLst/>
              <a:ahLst/>
              <a:cxnLst/>
              <a:rect l="l" t="t" r="r" b="b"/>
              <a:pathLst>
                <a:path w="761" h="32950" extrusionOk="0">
                  <a:moveTo>
                    <a:pt x="1" y="0"/>
                  </a:moveTo>
                  <a:lnTo>
                    <a:pt x="1" y="32949"/>
                  </a:lnTo>
                  <a:lnTo>
                    <a:pt x="760" y="32949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3367350" y="1221050"/>
              <a:ext cx="278150" cy="173375"/>
            </a:xfrm>
            <a:custGeom>
              <a:avLst/>
              <a:gdLst/>
              <a:ahLst/>
              <a:cxnLst/>
              <a:rect l="l" t="t" r="r" b="b"/>
              <a:pathLst>
                <a:path w="11126" h="6935" extrusionOk="0">
                  <a:moveTo>
                    <a:pt x="5628" y="0"/>
                  </a:moveTo>
                  <a:cubicBezTo>
                    <a:pt x="3223" y="0"/>
                    <a:pt x="796" y="145"/>
                    <a:pt x="608" y="411"/>
                  </a:cubicBezTo>
                  <a:cubicBezTo>
                    <a:pt x="213" y="958"/>
                    <a:pt x="1" y="5882"/>
                    <a:pt x="608" y="6490"/>
                  </a:cubicBezTo>
                  <a:cubicBezTo>
                    <a:pt x="908" y="6790"/>
                    <a:pt x="3156" y="6935"/>
                    <a:pt x="5436" y="6935"/>
                  </a:cubicBezTo>
                  <a:cubicBezTo>
                    <a:pt x="7775" y="6935"/>
                    <a:pt x="10148" y="6783"/>
                    <a:pt x="10487" y="6490"/>
                  </a:cubicBezTo>
                  <a:cubicBezTo>
                    <a:pt x="11125" y="5973"/>
                    <a:pt x="11125" y="1019"/>
                    <a:pt x="10487" y="411"/>
                  </a:cubicBezTo>
                  <a:cubicBezTo>
                    <a:pt x="10162" y="130"/>
                    <a:pt x="7904" y="0"/>
                    <a:pt x="5628" y="0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3143950" y="1132525"/>
              <a:ext cx="19025" cy="648200"/>
            </a:xfrm>
            <a:custGeom>
              <a:avLst/>
              <a:gdLst/>
              <a:ahLst/>
              <a:cxnLst/>
              <a:rect l="l" t="t" r="r" b="b"/>
              <a:pathLst>
                <a:path w="761" h="25928" extrusionOk="0">
                  <a:moveTo>
                    <a:pt x="0" y="1"/>
                  </a:moveTo>
                  <a:lnTo>
                    <a:pt x="0" y="25928"/>
                  </a:lnTo>
                  <a:lnTo>
                    <a:pt x="760" y="25928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3014000" y="1316325"/>
              <a:ext cx="276625" cy="288325"/>
            </a:xfrm>
            <a:custGeom>
              <a:avLst/>
              <a:gdLst/>
              <a:ahLst/>
              <a:cxnLst/>
              <a:rect l="l" t="t" r="r" b="b"/>
              <a:pathLst>
                <a:path w="11065" h="11533" extrusionOk="0">
                  <a:moveTo>
                    <a:pt x="5534" y="0"/>
                  </a:moveTo>
                  <a:cubicBezTo>
                    <a:pt x="3159" y="0"/>
                    <a:pt x="793" y="137"/>
                    <a:pt x="608" y="399"/>
                  </a:cubicBezTo>
                  <a:cubicBezTo>
                    <a:pt x="213" y="947"/>
                    <a:pt x="1" y="10491"/>
                    <a:pt x="608" y="11099"/>
                  </a:cubicBezTo>
                  <a:cubicBezTo>
                    <a:pt x="904" y="11395"/>
                    <a:pt x="3095" y="11532"/>
                    <a:pt x="5343" y="11532"/>
                  </a:cubicBezTo>
                  <a:cubicBezTo>
                    <a:pt x="7712" y="11532"/>
                    <a:pt x="10144" y="11379"/>
                    <a:pt x="10487" y="11099"/>
                  </a:cubicBezTo>
                  <a:cubicBezTo>
                    <a:pt x="11065" y="10552"/>
                    <a:pt x="11065" y="1007"/>
                    <a:pt x="10487" y="399"/>
                  </a:cubicBezTo>
                  <a:cubicBezTo>
                    <a:pt x="10157" y="130"/>
                    <a:pt x="7842" y="0"/>
                    <a:pt x="5534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3851400" y="656075"/>
              <a:ext cx="19025" cy="809300"/>
            </a:xfrm>
            <a:custGeom>
              <a:avLst/>
              <a:gdLst/>
              <a:ahLst/>
              <a:cxnLst/>
              <a:rect l="l" t="t" r="r" b="b"/>
              <a:pathLst>
                <a:path w="761" h="32372" extrusionOk="0">
                  <a:moveTo>
                    <a:pt x="1" y="1"/>
                  </a:moveTo>
                  <a:lnTo>
                    <a:pt x="1" y="32372"/>
                  </a:lnTo>
                  <a:lnTo>
                    <a:pt x="760" y="3237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3721450" y="750975"/>
              <a:ext cx="277400" cy="539350"/>
            </a:xfrm>
            <a:custGeom>
              <a:avLst/>
              <a:gdLst/>
              <a:ahLst/>
              <a:cxnLst/>
              <a:rect l="l" t="t" r="r" b="b"/>
              <a:pathLst>
                <a:path w="11096" h="21574" extrusionOk="0">
                  <a:moveTo>
                    <a:pt x="5546" y="0"/>
                  </a:moveTo>
                  <a:cubicBezTo>
                    <a:pt x="3168" y="0"/>
                    <a:pt x="794" y="137"/>
                    <a:pt x="609" y="399"/>
                  </a:cubicBezTo>
                  <a:cubicBezTo>
                    <a:pt x="214" y="946"/>
                    <a:pt x="1" y="20521"/>
                    <a:pt x="609" y="21129"/>
                  </a:cubicBezTo>
                  <a:cubicBezTo>
                    <a:pt x="909" y="21429"/>
                    <a:pt x="3164" y="21574"/>
                    <a:pt x="5448" y="21574"/>
                  </a:cubicBezTo>
                  <a:cubicBezTo>
                    <a:pt x="7791" y="21574"/>
                    <a:pt x="10164" y="21421"/>
                    <a:pt x="10487" y="21129"/>
                  </a:cubicBezTo>
                  <a:cubicBezTo>
                    <a:pt x="11095" y="20551"/>
                    <a:pt x="11095" y="977"/>
                    <a:pt x="10487" y="399"/>
                  </a:cubicBezTo>
                  <a:cubicBezTo>
                    <a:pt x="10173" y="129"/>
                    <a:pt x="7857" y="0"/>
                    <a:pt x="5546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2790600" y="1328575"/>
              <a:ext cx="19025" cy="859450"/>
            </a:xfrm>
            <a:custGeom>
              <a:avLst/>
              <a:gdLst/>
              <a:ahLst/>
              <a:cxnLst/>
              <a:rect l="l" t="t" r="r" b="b"/>
              <a:pathLst>
                <a:path w="761" h="34378" extrusionOk="0">
                  <a:moveTo>
                    <a:pt x="0" y="1"/>
                  </a:moveTo>
                  <a:lnTo>
                    <a:pt x="0" y="34378"/>
                  </a:lnTo>
                  <a:lnTo>
                    <a:pt x="760" y="34378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2659125" y="1437900"/>
              <a:ext cx="278900" cy="514300"/>
            </a:xfrm>
            <a:custGeom>
              <a:avLst/>
              <a:gdLst/>
              <a:ahLst/>
              <a:cxnLst/>
              <a:rect l="l" t="t" r="r" b="b"/>
              <a:pathLst>
                <a:path w="11156" h="20572" extrusionOk="0">
                  <a:moveTo>
                    <a:pt x="5557" y="1"/>
                  </a:moveTo>
                  <a:cubicBezTo>
                    <a:pt x="3183" y="1"/>
                    <a:pt x="809" y="138"/>
                    <a:pt x="609" y="400"/>
                  </a:cubicBezTo>
                  <a:cubicBezTo>
                    <a:pt x="244" y="947"/>
                    <a:pt x="1" y="19519"/>
                    <a:pt x="609" y="20126"/>
                  </a:cubicBezTo>
                  <a:cubicBezTo>
                    <a:pt x="909" y="20427"/>
                    <a:pt x="3164" y="20571"/>
                    <a:pt x="5448" y="20571"/>
                  </a:cubicBezTo>
                  <a:cubicBezTo>
                    <a:pt x="7791" y="20571"/>
                    <a:pt x="10164" y="20419"/>
                    <a:pt x="10487" y="20126"/>
                  </a:cubicBezTo>
                  <a:cubicBezTo>
                    <a:pt x="11156" y="19610"/>
                    <a:pt x="11156" y="1008"/>
                    <a:pt x="10487" y="400"/>
                  </a:cubicBezTo>
                  <a:cubicBezTo>
                    <a:pt x="10173" y="130"/>
                    <a:pt x="7864" y="1"/>
                    <a:pt x="5557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39"/>
          <p:cNvGrpSpPr/>
          <p:nvPr/>
        </p:nvGrpSpPr>
        <p:grpSpPr>
          <a:xfrm>
            <a:off x="-76194" y="2294177"/>
            <a:ext cx="2630229" cy="2925895"/>
            <a:chOff x="425050" y="1800700"/>
            <a:chExt cx="3073775" cy="3419300"/>
          </a:xfrm>
        </p:grpSpPr>
        <p:sp>
          <p:nvSpPr>
            <p:cNvPr id="953" name="Google Shape;953;p39"/>
            <p:cNvSpPr/>
            <p:nvPr/>
          </p:nvSpPr>
          <p:spPr>
            <a:xfrm>
              <a:off x="2239675" y="2273800"/>
              <a:ext cx="129200" cy="244800"/>
            </a:xfrm>
            <a:custGeom>
              <a:avLst/>
              <a:gdLst/>
              <a:ahLst/>
              <a:cxnLst/>
              <a:rect l="l" t="t" r="r" b="b"/>
              <a:pathLst>
                <a:path w="5168" h="9792" extrusionOk="0">
                  <a:moveTo>
                    <a:pt x="1125" y="368"/>
                  </a:moveTo>
                  <a:cubicBezTo>
                    <a:pt x="1490" y="368"/>
                    <a:pt x="1946" y="703"/>
                    <a:pt x="2371" y="1372"/>
                  </a:cubicBezTo>
                  <a:cubicBezTo>
                    <a:pt x="2979" y="2162"/>
                    <a:pt x="3526" y="3256"/>
                    <a:pt x="3891" y="4472"/>
                  </a:cubicBezTo>
                  <a:cubicBezTo>
                    <a:pt x="4742" y="7147"/>
                    <a:pt x="4560" y="9214"/>
                    <a:pt x="3861" y="9457"/>
                  </a:cubicBezTo>
                  <a:cubicBezTo>
                    <a:pt x="3816" y="9471"/>
                    <a:pt x="3770" y="9479"/>
                    <a:pt x="3723" y="9479"/>
                  </a:cubicBezTo>
                  <a:cubicBezTo>
                    <a:pt x="3377" y="9479"/>
                    <a:pt x="2943" y="9102"/>
                    <a:pt x="2462" y="8514"/>
                  </a:cubicBezTo>
                  <a:cubicBezTo>
                    <a:pt x="1854" y="7694"/>
                    <a:pt x="1338" y="6600"/>
                    <a:pt x="943" y="5384"/>
                  </a:cubicBezTo>
                  <a:cubicBezTo>
                    <a:pt x="517" y="4138"/>
                    <a:pt x="335" y="2922"/>
                    <a:pt x="365" y="1979"/>
                  </a:cubicBezTo>
                  <a:cubicBezTo>
                    <a:pt x="426" y="1098"/>
                    <a:pt x="639" y="520"/>
                    <a:pt x="973" y="399"/>
                  </a:cubicBezTo>
                  <a:cubicBezTo>
                    <a:pt x="1064" y="368"/>
                    <a:pt x="1095" y="368"/>
                    <a:pt x="1125" y="368"/>
                  </a:cubicBezTo>
                  <a:close/>
                  <a:moveTo>
                    <a:pt x="1150" y="0"/>
                  </a:moveTo>
                  <a:cubicBezTo>
                    <a:pt x="1068" y="0"/>
                    <a:pt x="988" y="12"/>
                    <a:pt x="912" y="34"/>
                  </a:cubicBezTo>
                  <a:cubicBezTo>
                    <a:pt x="365" y="186"/>
                    <a:pt x="61" y="855"/>
                    <a:pt x="31" y="1919"/>
                  </a:cubicBezTo>
                  <a:cubicBezTo>
                    <a:pt x="0" y="2922"/>
                    <a:pt x="183" y="4198"/>
                    <a:pt x="608" y="5475"/>
                  </a:cubicBezTo>
                  <a:cubicBezTo>
                    <a:pt x="1034" y="6752"/>
                    <a:pt x="1550" y="7907"/>
                    <a:pt x="2158" y="8697"/>
                  </a:cubicBezTo>
                  <a:cubicBezTo>
                    <a:pt x="2706" y="9426"/>
                    <a:pt x="3253" y="9791"/>
                    <a:pt x="3709" y="9791"/>
                  </a:cubicBezTo>
                  <a:cubicBezTo>
                    <a:pt x="3800" y="9791"/>
                    <a:pt x="3861" y="9791"/>
                    <a:pt x="3982" y="9761"/>
                  </a:cubicBezTo>
                  <a:cubicBezTo>
                    <a:pt x="5046" y="9457"/>
                    <a:pt x="5168" y="7086"/>
                    <a:pt x="4286" y="4320"/>
                  </a:cubicBezTo>
                  <a:cubicBezTo>
                    <a:pt x="3861" y="3043"/>
                    <a:pt x="3344" y="1888"/>
                    <a:pt x="2736" y="1098"/>
                  </a:cubicBezTo>
                  <a:cubicBezTo>
                    <a:pt x="2192" y="373"/>
                    <a:pt x="1626" y="0"/>
                    <a:pt x="1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1515500" y="2071750"/>
              <a:ext cx="845775" cy="1199925"/>
            </a:xfrm>
            <a:custGeom>
              <a:avLst/>
              <a:gdLst/>
              <a:ahLst/>
              <a:cxnLst/>
              <a:rect l="l" t="t" r="r" b="b"/>
              <a:pathLst>
                <a:path w="33831" h="47997" extrusionOk="0">
                  <a:moveTo>
                    <a:pt x="25168" y="0"/>
                  </a:moveTo>
                  <a:lnTo>
                    <a:pt x="2979" y="26384"/>
                  </a:lnTo>
                  <a:lnTo>
                    <a:pt x="730" y="33071"/>
                  </a:lnTo>
                  <a:lnTo>
                    <a:pt x="0" y="40396"/>
                  </a:lnTo>
                  <a:lnTo>
                    <a:pt x="3253" y="42372"/>
                  </a:lnTo>
                  <a:lnTo>
                    <a:pt x="9362" y="46627"/>
                  </a:lnTo>
                  <a:cubicBezTo>
                    <a:pt x="9362" y="46627"/>
                    <a:pt x="20183" y="47934"/>
                    <a:pt x="20821" y="47995"/>
                  </a:cubicBezTo>
                  <a:cubicBezTo>
                    <a:pt x="20827" y="47996"/>
                    <a:pt x="20833" y="47996"/>
                    <a:pt x="20838" y="47996"/>
                  </a:cubicBezTo>
                  <a:cubicBezTo>
                    <a:pt x="21454" y="47996"/>
                    <a:pt x="19453" y="43010"/>
                    <a:pt x="19453" y="43010"/>
                  </a:cubicBezTo>
                  <a:lnTo>
                    <a:pt x="19727" y="35928"/>
                  </a:lnTo>
                  <a:cubicBezTo>
                    <a:pt x="19727" y="35928"/>
                    <a:pt x="21870" y="36077"/>
                    <a:pt x="24231" y="36077"/>
                  </a:cubicBezTo>
                  <a:cubicBezTo>
                    <a:pt x="26395" y="36077"/>
                    <a:pt x="28741" y="35952"/>
                    <a:pt x="29788" y="35472"/>
                  </a:cubicBezTo>
                  <a:cubicBezTo>
                    <a:pt x="32432" y="34104"/>
                    <a:pt x="33101" y="32493"/>
                    <a:pt x="32128" y="22554"/>
                  </a:cubicBezTo>
                  <a:cubicBezTo>
                    <a:pt x="32037" y="21703"/>
                    <a:pt x="33831" y="21308"/>
                    <a:pt x="33587" y="19849"/>
                  </a:cubicBezTo>
                  <a:cubicBezTo>
                    <a:pt x="33344" y="18390"/>
                    <a:pt x="30517" y="14043"/>
                    <a:pt x="29940" y="11946"/>
                  </a:cubicBezTo>
                  <a:cubicBezTo>
                    <a:pt x="27903" y="4317"/>
                    <a:pt x="25168" y="0"/>
                    <a:pt x="25168" y="0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1105150" y="1800700"/>
              <a:ext cx="1168650" cy="1118600"/>
            </a:xfrm>
            <a:custGeom>
              <a:avLst/>
              <a:gdLst/>
              <a:ahLst/>
              <a:cxnLst/>
              <a:rect l="l" t="t" r="r" b="b"/>
              <a:pathLst>
                <a:path w="46746" h="44744" extrusionOk="0">
                  <a:moveTo>
                    <a:pt x="35587" y="0"/>
                  </a:moveTo>
                  <a:cubicBezTo>
                    <a:pt x="33757" y="0"/>
                    <a:pt x="31942" y="542"/>
                    <a:pt x="30487" y="1663"/>
                  </a:cubicBezTo>
                  <a:cubicBezTo>
                    <a:pt x="29154" y="1517"/>
                    <a:pt x="27860" y="1447"/>
                    <a:pt x="26608" y="1447"/>
                  </a:cubicBezTo>
                  <a:cubicBezTo>
                    <a:pt x="13760" y="1447"/>
                    <a:pt x="5386" y="8846"/>
                    <a:pt x="5441" y="17985"/>
                  </a:cubicBezTo>
                  <a:cubicBezTo>
                    <a:pt x="0" y="25676"/>
                    <a:pt x="6201" y="34156"/>
                    <a:pt x="16870" y="44703"/>
                  </a:cubicBezTo>
                  <a:cubicBezTo>
                    <a:pt x="17558" y="44727"/>
                    <a:pt x="18247" y="44744"/>
                    <a:pt x="18933" y="44744"/>
                  </a:cubicBezTo>
                  <a:cubicBezTo>
                    <a:pt x="24433" y="44744"/>
                    <a:pt x="29808" y="43661"/>
                    <a:pt x="33861" y="36284"/>
                  </a:cubicBezTo>
                  <a:cubicBezTo>
                    <a:pt x="33861" y="36284"/>
                    <a:pt x="30548" y="30995"/>
                    <a:pt x="33983" y="27986"/>
                  </a:cubicBezTo>
                  <a:cubicBezTo>
                    <a:pt x="34768" y="27304"/>
                    <a:pt x="35492" y="27040"/>
                    <a:pt x="36143" y="27040"/>
                  </a:cubicBezTo>
                  <a:cubicBezTo>
                    <a:pt x="38364" y="27040"/>
                    <a:pt x="39728" y="30113"/>
                    <a:pt x="39728" y="30113"/>
                  </a:cubicBezTo>
                  <a:cubicBezTo>
                    <a:pt x="40184" y="30833"/>
                    <a:pt x="40650" y="31269"/>
                    <a:pt x="41139" y="31269"/>
                  </a:cubicBezTo>
                  <a:cubicBezTo>
                    <a:pt x="41496" y="31269"/>
                    <a:pt x="41865" y="31035"/>
                    <a:pt x="42251" y="30508"/>
                  </a:cubicBezTo>
                  <a:cubicBezTo>
                    <a:pt x="37296" y="20235"/>
                    <a:pt x="43071" y="13700"/>
                    <a:pt x="43071" y="13700"/>
                  </a:cubicBezTo>
                  <a:cubicBezTo>
                    <a:pt x="46745" y="4914"/>
                    <a:pt x="41099" y="0"/>
                    <a:pt x="35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1947875" y="2704725"/>
              <a:ext cx="108675" cy="49425"/>
            </a:xfrm>
            <a:custGeom>
              <a:avLst/>
              <a:gdLst/>
              <a:ahLst/>
              <a:cxnLst/>
              <a:rect l="l" t="t" r="r" b="b"/>
              <a:pathLst>
                <a:path w="4347" h="1977" extrusionOk="0">
                  <a:moveTo>
                    <a:pt x="304" y="1"/>
                  </a:moveTo>
                  <a:lnTo>
                    <a:pt x="0" y="183"/>
                  </a:lnTo>
                  <a:cubicBezTo>
                    <a:pt x="31" y="275"/>
                    <a:pt x="1155" y="1977"/>
                    <a:pt x="3769" y="1977"/>
                  </a:cubicBezTo>
                  <a:cubicBezTo>
                    <a:pt x="3952" y="1977"/>
                    <a:pt x="4134" y="1977"/>
                    <a:pt x="4347" y="1946"/>
                  </a:cubicBezTo>
                  <a:lnTo>
                    <a:pt x="4286" y="1551"/>
                  </a:lnTo>
                  <a:cubicBezTo>
                    <a:pt x="4082" y="1571"/>
                    <a:pt x="3886" y="1580"/>
                    <a:pt x="3700" y="1580"/>
                  </a:cubicBezTo>
                  <a:cubicBezTo>
                    <a:pt x="1327" y="1580"/>
                    <a:pt x="332" y="86"/>
                    <a:pt x="304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1996500" y="2875700"/>
              <a:ext cx="16750" cy="95025"/>
            </a:xfrm>
            <a:custGeom>
              <a:avLst/>
              <a:gdLst/>
              <a:ahLst/>
              <a:cxnLst/>
              <a:rect l="l" t="t" r="r" b="b"/>
              <a:pathLst>
                <a:path w="670" h="3801" extrusionOk="0">
                  <a:moveTo>
                    <a:pt x="396" y="1"/>
                  </a:moveTo>
                  <a:lnTo>
                    <a:pt x="1" y="31"/>
                  </a:lnTo>
                  <a:lnTo>
                    <a:pt x="274" y="3800"/>
                  </a:lnTo>
                  <a:lnTo>
                    <a:pt x="669" y="3770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1958500" y="2518575"/>
              <a:ext cx="67675" cy="148950"/>
            </a:xfrm>
            <a:custGeom>
              <a:avLst/>
              <a:gdLst/>
              <a:ahLst/>
              <a:cxnLst/>
              <a:rect l="l" t="t" r="r" b="b"/>
              <a:pathLst>
                <a:path w="2707" h="5958" extrusionOk="0">
                  <a:moveTo>
                    <a:pt x="2311" y="0"/>
                  </a:moveTo>
                  <a:cubicBezTo>
                    <a:pt x="670" y="182"/>
                    <a:pt x="62" y="1398"/>
                    <a:pt x="31" y="2523"/>
                  </a:cubicBezTo>
                  <a:cubicBezTo>
                    <a:pt x="1" y="3982"/>
                    <a:pt x="1034" y="5745"/>
                    <a:pt x="2645" y="5958"/>
                  </a:cubicBezTo>
                  <a:lnTo>
                    <a:pt x="2706" y="5593"/>
                  </a:lnTo>
                  <a:cubicBezTo>
                    <a:pt x="1247" y="5350"/>
                    <a:pt x="366" y="3800"/>
                    <a:pt x="426" y="2523"/>
                  </a:cubicBezTo>
                  <a:cubicBezTo>
                    <a:pt x="457" y="1307"/>
                    <a:pt x="1186" y="486"/>
                    <a:pt x="2341" y="395"/>
                  </a:cubicBezTo>
                  <a:lnTo>
                    <a:pt x="2311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1978275" y="2611600"/>
              <a:ext cx="89675" cy="27800"/>
            </a:xfrm>
            <a:custGeom>
              <a:avLst/>
              <a:gdLst/>
              <a:ahLst/>
              <a:cxnLst/>
              <a:rect l="l" t="t" r="r" b="b"/>
              <a:pathLst>
                <a:path w="3587" h="1112" extrusionOk="0">
                  <a:moveTo>
                    <a:pt x="1782" y="1"/>
                  </a:moveTo>
                  <a:cubicBezTo>
                    <a:pt x="1695" y="1"/>
                    <a:pt x="1608" y="6"/>
                    <a:pt x="1520" y="18"/>
                  </a:cubicBezTo>
                  <a:cubicBezTo>
                    <a:pt x="578" y="109"/>
                    <a:pt x="31" y="808"/>
                    <a:pt x="0" y="838"/>
                  </a:cubicBezTo>
                  <a:lnTo>
                    <a:pt x="304" y="1082"/>
                  </a:lnTo>
                  <a:cubicBezTo>
                    <a:pt x="304" y="1082"/>
                    <a:pt x="760" y="474"/>
                    <a:pt x="1550" y="382"/>
                  </a:cubicBezTo>
                  <a:cubicBezTo>
                    <a:pt x="1586" y="381"/>
                    <a:pt x="1622" y="380"/>
                    <a:pt x="1658" y="380"/>
                  </a:cubicBezTo>
                  <a:cubicBezTo>
                    <a:pt x="2203" y="380"/>
                    <a:pt x="2773" y="599"/>
                    <a:pt x="3344" y="1112"/>
                  </a:cubicBezTo>
                  <a:lnTo>
                    <a:pt x="3587" y="808"/>
                  </a:lnTo>
                  <a:cubicBezTo>
                    <a:pt x="2976" y="276"/>
                    <a:pt x="2388" y="1"/>
                    <a:pt x="1782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425050" y="3371725"/>
              <a:ext cx="1477250" cy="1411750"/>
            </a:xfrm>
            <a:custGeom>
              <a:avLst/>
              <a:gdLst/>
              <a:ahLst/>
              <a:cxnLst/>
              <a:rect l="l" t="t" r="r" b="b"/>
              <a:pathLst>
                <a:path w="59090" h="56470" extrusionOk="0">
                  <a:moveTo>
                    <a:pt x="29267" y="1"/>
                  </a:moveTo>
                  <a:cubicBezTo>
                    <a:pt x="24578" y="1"/>
                    <a:pt x="20669" y="495"/>
                    <a:pt x="20669" y="495"/>
                  </a:cubicBezTo>
                  <a:cubicBezTo>
                    <a:pt x="20669" y="495"/>
                    <a:pt x="0" y="42896"/>
                    <a:pt x="9545" y="52623"/>
                  </a:cubicBezTo>
                  <a:cubicBezTo>
                    <a:pt x="12282" y="55412"/>
                    <a:pt x="16286" y="56469"/>
                    <a:pt x="20944" y="56469"/>
                  </a:cubicBezTo>
                  <a:cubicBezTo>
                    <a:pt x="32529" y="56469"/>
                    <a:pt x="48158" y="49931"/>
                    <a:pt x="58390" y="47243"/>
                  </a:cubicBezTo>
                  <a:cubicBezTo>
                    <a:pt x="59090" y="44021"/>
                    <a:pt x="57691" y="36483"/>
                    <a:pt x="56628" y="34143"/>
                  </a:cubicBezTo>
                  <a:cubicBezTo>
                    <a:pt x="54406" y="34093"/>
                    <a:pt x="52120" y="34065"/>
                    <a:pt x="49799" y="34065"/>
                  </a:cubicBezTo>
                  <a:cubicBezTo>
                    <a:pt x="43643" y="34065"/>
                    <a:pt x="37240" y="34256"/>
                    <a:pt x="31126" y="34720"/>
                  </a:cubicBezTo>
                  <a:cubicBezTo>
                    <a:pt x="37296" y="25328"/>
                    <a:pt x="44013" y="13929"/>
                    <a:pt x="45016" y="7577"/>
                  </a:cubicBezTo>
                  <a:cubicBezTo>
                    <a:pt x="46021" y="1231"/>
                    <a:pt x="36671" y="1"/>
                    <a:pt x="29267" y="1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3042125" y="2760875"/>
              <a:ext cx="456700" cy="734175"/>
            </a:xfrm>
            <a:custGeom>
              <a:avLst/>
              <a:gdLst/>
              <a:ahLst/>
              <a:cxnLst/>
              <a:rect l="l" t="t" r="r" b="b"/>
              <a:pathLst>
                <a:path w="18268" h="29367" extrusionOk="0">
                  <a:moveTo>
                    <a:pt x="11557" y="1"/>
                  </a:moveTo>
                  <a:cubicBezTo>
                    <a:pt x="10946" y="1"/>
                    <a:pt x="10297" y="395"/>
                    <a:pt x="9909" y="1342"/>
                  </a:cubicBezTo>
                  <a:lnTo>
                    <a:pt x="4104" y="15780"/>
                  </a:lnTo>
                  <a:lnTo>
                    <a:pt x="3800" y="13378"/>
                  </a:lnTo>
                  <a:cubicBezTo>
                    <a:pt x="3800" y="13378"/>
                    <a:pt x="4377" y="12011"/>
                    <a:pt x="4863" y="10369"/>
                  </a:cubicBezTo>
                  <a:cubicBezTo>
                    <a:pt x="5350" y="8728"/>
                    <a:pt x="3769" y="8029"/>
                    <a:pt x="3769" y="8029"/>
                  </a:cubicBezTo>
                  <a:cubicBezTo>
                    <a:pt x="3769" y="8029"/>
                    <a:pt x="942" y="11615"/>
                    <a:pt x="578" y="12345"/>
                  </a:cubicBezTo>
                  <a:cubicBezTo>
                    <a:pt x="183" y="13074"/>
                    <a:pt x="0" y="17603"/>
                    <a:pt x="183" y="18880"/>
                  </a:cubicBezTo>
                  <a:cubicBezTo>
                    <a:pt x="395" y="20187"/>
                    <a:pt x="3526" y="27330"/>
                    <a:pt x="3526" y="27330"/>
                  </a:cubicBezTo>
                  <a:lnTo>
                    <a:pt x="13465" y="29366"/>
                  </a:lnTo>
                  <a:cubicBezTo>
                    <a:pt x="13465" y="29366"/>
                    <a:pt x="16140" y="24959"/>
                    <a:pt x="17204" y="21646"/>
                  </a:cubicBezTo>
                  <a:cubicBezTo>
                    <a:pt x="18268" y="18394"/>
                    <a:pt x="17964" y="16175"/>
                    <a:pt x="17964" y="16175"/>
                  </a:cubicBezTo>
                  <a:cubicBezTo>
                    <a:pt x="17884" y="14540"/>
                    <a:pt x="17307" y="13827"/>
                    <a:pt x="16276" y="13827"/>
                  </a:cubicBezTo>
                  <a:cubicBezTo>
                    <a:pt x="16137" y="13827"/>
                    <a:pt x="15991" y="13839"/>
                    <a:pt x="15836" y="13865"/>
                  </a:cubicBezTo>
                  <a:cubicBezTo>
                    <a:pt x="16151" y="11463"/>
                    <a:pt x="15497" y="10325"/>
                    <a:pt x="13875" y="10325"/>
                  </a:cubicBezTo>
                  <a:cubicBezTo>
                    <a:pt x="13773" y="10325"/>
                    <a:pt x="13667" y="10330"/>
                    <a:pt x="13557" y="10339"/>
                  </a:cubicBezTo>
                  <a:cubicBezTo>
                    <a:pt x="13683" y="8540"/>
                    <a:pt x="13472" y="7649"/>
                    <a:pt x="12095" y="7649"/>
                  </a:cubicBezTo>
                  <a:cubicBezTo>
                    <a:pt x="11820" y="7649"/>
                    <a:pt x="11499" y="7684"/>
                    <a:pt x="11125" y="7755"/>
                  </a:cubicBezTo>
                  <a:lnTo>
                    <a:pt x="12918" y="2557"/>
                  </a:lnTo>
                  <a:cubicBezTo>
                    <a:pt x="13488" y="1095"/>
                    <a:pt x="12574" y="1"/>
                    <a:pt x="11557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3114300" y="3153075"/>
              <a:ext cx="35750" cy="71450"/>
            </a:xfrm>
            <a:custGeom>
              <a:avLst/>
              <a:gdLst/>
              <a:ahLst/>
              <a:cxnLst/>
              <a:rect l="l" t="t" r="r" b="b"/>
              <a:pathLst>
                <a:path w="1430" h="2858" extrusionOk="0">
                  <a:moveTo>
                    <a:pt x="1065" y="0"/>
                  </a:moveTo>
                  <a:lnTo>
                    <a:pt x="1" y="2706"/>
                  </a:lnTo>
                  <a:lnTo>
                    <a:pt x="365" y="2858"/>
                  </a:lnTo>
                  <a:lnTo>
                    <a:pt x="1429" y="122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3268575" y="2952450"/>
              <a:ext cx="56250" cy="139850"/>
            </a:xfrm>
            <a:custGeom>
              <a:avLst/>
              <a:gdLst/>
              <a:ahLst/>
              <a:cxnLst/>
              <a:rect l="l" t="t" r="r" b="b"/>
              <a:pathLst>
                <a:path w="2250" h="5594" extrusionOk="0">
                  <a:moveTo>
                    <a:pt x="1885" y="1"/>
                  </a:moveTo>
                  <a:lnTo>
                    <a:pt x="0" y="5472"/>
                  </a:lnTo>
                  <a:lnTo>
                    <a:pt x="365" y="5594"/>
                  </a:lnTo>
                  <a:lnTo>
                    <a:pt x="2249" y="123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3352150" y="3017050"/>
              <a:ext cx="33450" cy="98800"/>
            </a:xfrm>
            <a:custGeom>
              <a:avLst/>
              <a:gdLst/>
              <a:ahLst/>
              <a:cxnLst/>
              <a:rect l="l" t="t" r="r" b="b"/>
              <a:pathLst>
                <a:path w="1338" h="3952" extrusionOk="0">
                  <a:moveTo>
                    <a:pt x="973" y="1"/>
                  </a:moveTo>
                  <a:lnTo>
                    <a:pt x="1" y="3830"/>
                  </a:lnTo>
                  <a:lnTo>
                    <a:pt x="365" y="3952"/>
                  </a:lnTo>
                  <a:lnTo>
                    <a:pt x="1338" y="92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3426625" y="3105950"/>
              <a:ext cx="15975" cy="38025"/>
            </a:xfrm>
            <a:custGeom>
              <a:avLst/>
              <a:gdLst/>
              <a:ahLst/>
              <a:cxnLst/>
              <a:rect l="l" t="t" r="r" b="b"/>
              <a:pathLst>
                <a:path w="639" h="1521" extrusionOk="0">
                  <a:moveTo>
                    <a:pt x="274" y="1"/>
                  </a:moveTo>
                  <a:lnTo>
                    <a:pt x="0" y="1460"/>
                  </a:lnTo>
                  <a:lnTo>
                    <a:pt x="396" y="1521"/>
                  </a:lnTo>
                  <a:lnTo>
                    <a:pt x="639" y="62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3061875" y="3374950"/>
              <a:ext cx="352625" cy="174050"/>
            </a:xfrm>
            <a:custGeom>
              <a:avLst/>
              <a:gdLst/>
              <a:ahLst/>
              <a:cxnLst/>
              <a:rect l="l" t="t" r="r" b="b"/>
              <a:pathLst>
                <a:path w="14105" h="6962" extrusionOk="0">
                  <a:moveTo>
                    <a:pt x="2954" y="1"/>
                  </a:moveTo>
                  <a:cubicBezTo>
                    <a:pt x="2299" y="1"/>
                    <a:pt x="1778" y="58"/>
                    <a:pt x="1459" y="183"/>
                  </a:cubicBezTo>
                  <a:cubicBezTo>
                    <a:pt x="852" y="852"/>
                    <a:pt x="0" y="4165"/>
                    <a:pt x="0" y="4165"/>
                  </a:cubicBezTo>
                  <a:lnTo>
                    <a:pt x="13618" y="6961"/>
                  </a:lnTo>
                  <a:cubicBezTo>
                    <a:pt x="13618" y="6961"/>
                    <a:pt x="14104" y="3284"/>
                    <a:pt x="13800" y="2767"/>
                  </a:cubicBezTo>
                  <a:cubicBezTo>
                    <a:pt x="12365" y="1332"/>
                    <a:pt x="611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819425" y="3052875"/>
              <a:ext cx="1815425" cy="2167125"/>
            </a:xfrm>
            <a:custGeom>
              <a:avLst/>
              <a:gdLst/>
              <a:ahLst/>
              <a:cxnLst/>
              <a:rect l="l" t="t" r="r" b="b"/>
              <a:pathLst>
                <a:path w="72617" h="86685" extrusionOk="0">
                  <a:moveTo>
                    <a:pt x="30163" y="0"/>
                  </a:moveTo>
                  <a:cubicBezTo>
                    <a:pt x="29419" y="0"/>
                    <a:pt x="28665" y="9"/>
                    <a:pt x="27904" y="27"/>
                  </a:cubicBezTo>
                  <a:cubicBezTo>
                    <a:pt x="27904" y="27"/>
                    <a:pt x="9849" y="3796"/>
                    <a:pt x="4894" y="13249"/>
                  </a:cubicBezTo>
                  <a:cubicBezTo>
                    <a:pt x="1" y="22732"/>
                    <a:pt x="11551" y="86684"/>
                    <a:pt x="11551" y="86684"/>
                  </a:cubicBezTo>
                  <a:lnTo>
                    <a:pt x="70184" y="86684"/>
                  </a:lnTo>
                  <a:cubicBezTo>
                    <a:pt x="70184" y="86684"/>
                    <a:pt x="66172" y="60119"/>
                    <a:pt x="66871" y="53492"/>
                  </a:cubicBezTo>
                  <a:cubicBezTo>
                    <a:pt x="68573" y="36896"/>
                    <a:pt x="72616" y="17048"/>
                    <a:pt x="68148" y="12702"/>
                  </a:cubicBezTo>
                  <a:cubicBezTo>
                    <a:pt x="61886" y="6653"/>
                    <a:pt x="47175" y="1303"/>
                    <a:pt x="47175" y="1303"/>
                  </a:cubicBezTo>
                  <a:cubicBezTo>
                    <a:pt x="47175" y="1303"/>
                    <a:pt x="39461" y="0"/>
                    <a:pt x="30163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912900" y="3783775"/>
              <a:ext cx="127675" cy="1000050"/>
            </a:xfrm>
            <a:custGeom>
              <a:avLst/>
              <a:gdLst/>
              <a:ahLst/>
              <a:cxnLst/>
              <a:rect l="l" t="t" r="r" b="b"/>
              <a:pathLst>
                <a:path w="5107" h="40002" extrusionOk="0">
                  <a:moveTo>
                    <a:pt x="365" y="1"/>
                  </a:moveTo>
                  <a:lnTo>
                    <a:pt x="0" y="31"/>
                  </a:lnTo>
                  <a:cubicBezTo>
                    <a:pt x="669" y="12189"/>
                    <a:pt x="2949" y="28512"/>
                    <a:pt x="4742" y="40001"/>
                  </a:cubicBezTo>
                  <a:lnTo>
                    <a:pt x="5107" y="39940"/>
                  </a:lnTo>
                  <a:cubicBezTo>
                    <a:pt x="3344" y="28421"/>
                    <a:pt x="1064" y="12159"/>
                    <a:pt x="365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2267775" y="3348200"/>
              <a:ext cx="1147475" cy="1454500"/>
            </a:xfrm>
            <a:custGeom>
              <a:avLst/>
              <a:gdLst/>
              <a:ahLst/>
              <a:cxnLst/>
              <a:rect l="l" t="t" r="r" b="b"/>
              <a:pathLst>
                <a:path w="45899" h="58180" extrusionOk="0">
                  <a:moveTo>
                    <a:pt x="8087" y="1"/>
                  </a:moveTo>
                  <a:cubicBezTo>
                    <a:pt x="1066" y="1"/>
                    <a:pt x="1" y="31102"/>
                    <a:pt x="1" y="31102"/>
                  </a:cubicBezTo>
                  <a:cubicBezTo>
                    <a:pt x="1" y="31102"/>
                    <a:pt x="20411" y="58180"/>
                    <a:pt x="32647" y="58180"/>
                  </a:cubicBezTo>
                  <a:cubicBezTo>
                    <a:pt x="32966" y="58180"/>
                    <a:pt x="33280" y="58161"/>
                    <a:pt x="33588" y="58123"/>
                  </a:cubicBezTo>
                  <a:cubicBezTo>
                    <a:pt x="45716" y="56664"/>
                    <a:pt x="45199" y="22165"/>
                    <a:pt x="45898" y="6755"/>
                  </a:cubicBezTo>
                  <a:cubicBezTo>
                    <a:pt x="42941" y="5089"/>
                    <a:pt x="35453" y="3885"/>
                    <a:pt x="32302" y="3885"/>
                  </a:cubicBezTo>
                  <a:cubicBezTo>
                    <a:pt x="32117" y="3885"/>
                    <a:pt x="31948" y="3889"/>
                    <a:pt x="31795" y="3898"/>
                  </a:cubicBezTo>
                  <a:cubicBezTo>
                    <a:pt x="29728" y="9703"/>
                    <a:pt x="27631" y="16026"/>
                    <a:pt x="25837" y="22378"/>
                  </a:cubicBezTo>
                  <a:cubicBezTo>
                    <a:pt x="20670" y="13442"/>
                    <a:pt x="14834" y="4506"/>
                    <a:pt x="10244" y="889"/>
                  </a:cubicBezTo>
                  <a:cubicBezTo>
                    <a:pt x="9469" y="279"/>
                    <a:pt x="8752" y="1"/>
                    <a:pt x="8087" y="1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2306550" y="4171325"/>
              <a:ext cx="188475" cy="221150"/>
            </a:xfrm>
            <a:custGeom>
              <a:avLst/>
              <a:gdLst/>
              <a:ahLst/>
              <a:cxnLst/>
              <a:rect l="l" t="t" r="r" b="b"/>
              <a:pathLst>
                <a:path w="7539" h="8846" extrusionOk="0">
                  <a:moveTo>
                    <a:pt x="274" y="0"/>
                  </a:moveTo>
                  <a:lnTo>
                    <a:pt x="0" y="244"/>
                  </a:lnTo>
                  <a:lnTo>
                    <a:pt x="7265" y="8846"/>
                  </a:lnTo>
                  <a:lnTo>
                    <a:pt x="7538" y="8602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2908375" y="3903850"/>
              <a:ext cx="189250" cy="316900"/>
            </a:xfrm>
            <a:custGeom>
              <a:avLst/>
              <a:gdLst/>
              <a:ahLst/>
              <a:cxnLst/>
              <a:rect l="l" t="t" r="r" b="b"/>
              <a:pathLst>
                <a:path w="7570" h="12676" extrusionOk="0">
                  <a:moveTo>
                    <a:pt x="335" y="0"/>
                  </a:moveTo>
                  <a:lnTo>
                    <a:pt x="1" y="183"/>
                  </a:lnTo>
                  <a:lnTo>
                    <a:pt x="7235" y="12675"/>
                  </a:lnTo>
                  <a:lnTo>
                    <a:pt x="7569" y="12493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1475975" y="2960250"/>
              <a:ext cx="565375" cy="152350"/>
            </a:xfrm>
            <a:custGeom>
              <a:avLst/>
              <a:gdLst/>
              <a:ahLst/>
              <a:cxnLst/>
              <a:rect l="l" t="t" r="r" b="b"/>
              <a:pathLst>
                <a:path w="22615" h="6094" extrusionOk="0">
                  <a:moveTo>
                    <a:pt x="6265" y="0"/>
                  </a:moveTo>
                  <a:cubicBezTo>
                    <a:pt x="4584" y="0"/>
                    <a:pt x="3151" y="132"/>
                    <a:pt x="2007" y="418"/>
                  </a:cubicBezTo>
                  <a:lnTo>
                    <a:pt x="1" y="4157"/>
                  </a:lnTo>
                  <a:cubicBezTo>
                    <a:pt x="2876" y="5524"/>
                    <a:pt x="7400" y="6094"/>
                    <a:pt x="13072" y="6094"/>
                  </a:cubicBezTo>
                  <a:cubicBezTo>
                    <a:pt x="15975" y="6094"/>
                    <a:pt x="19178" y="5944"/>
                    <a:pt x="22615" y="5677"/>
                  </a:cubicBezTo>
                  <a:lnTo>
                    <a:pt x="21278" y="1817"/>
                  </a:lnTo>
                  <a:cubicBezTo>
                    <a:pt x="15287" y="695"/>
                    <a:pt x="10122" y="0"/>
                    <a:pt x="62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2071725" y="2371900"/>
              <a:ext cx="269025" cy="131500"/>
            </a:xfrm>
            <a:custGeom>
              <a:avLst/>
              <a:gdLst/>
              <a:ahLst/>
              <a:cxnLst/>
              <a:rect l="l" t="t" r="r" b="b"/>
              <a:pathLst>
                <a:path w="10761" h="5260" extrusionOk="0">
                  <a:moveTo>
                    <a:pt x="10609" y="1"/>
                  </a:moveTo>
                  <a:lnTo>
                    <a:pt x="1" y="4925"/>
                  </a:lnTo>
                  <a:lnTo>
                    <a:pt x="153" y="5259"/>
                  </a:lnTo>
                  <a:lnTo>
                    <a:pt x="10761" y="365"/>
                  </a:lnTo>
                  <a:lnTo>
                    <a:pt x="10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3369625" y="3454000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48" y="0"/>
                  </a:cubicBezTo>
                  <a:close/>
                </a:path>
              </a:pathLst>
            </a:custGeom>
            <a:solidFill>
              <a:srgbClr val="B3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ircular emblem with a picture of a building and a lion&#10;&#10;Description automatically generated">
            <a:extLst>
              <a:ext uri="{FF2B5EF4-FFF2-40B4-BE49-F238E27FC236}">
                <a16:creationId xmlns:a16="http://schemas.microsoft.com/office/drawing/2014/main" id="{C1D80881-05A9-5A66-5A76-E86373EA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76" y="541780"/>
            <a:ext cx="617948" cy="617948"/>
          </a:xfrm>
          <a:prstGeom prst="rect">
            <a:avLst/>
          </a:prstGeom>
        </p:spPr>
      </p:pic>
      <p:pic>
        <p:nvPicPr>
          <p:cNvPr id="4" name="Picture 3" descr="A white circle with blue text&#10;&#10;Description automatically generated">
            <a:extLst>
              <a:ext uri="{FF2B5EF4-FFF2-40B4-BE49-F238E27FC236}">
                <a16:creationId xmlns:a16="http://schemas.microsoft.com/office/drawing/2014/main" id="{F330F366-0259-582F-497C-59AD05883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48" y="541780"/>
            <a:ext cx="617949" cy="61794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FAE7A2-62AB-9642-DC7D-8ED068316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4384500"/>
            <a:ext cx="9143999" cy="759000"/>
          </a:xfrm>
        </p:spPr>
        <p:txBody>
          <a:bodyPr/>
          <a:lstStyle/>
          <a:p>
            <a:r>
              <a:rPr lang="en-US" dirty="0"/>
              <a:t>Primary Insights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1EF0F-1764-637D-2FBB-63113CD4D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3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2437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486150"/>
            <a:ext cx="7822116" cy="1007659"/>
          </a:xfrm>
        </p:spPr>
        <p:txBody>
          <a:bodyPr/>
          <a:lstStyle/>
          <a:p>
            <a:pPr algn="just"/>
            <a:r>
              <a:rPr lang="en-US" b="1" dirty="0"/>
              <a:t>Mulugu</a:t>
            </a:r>
            <a:r>
              <a:rPr lang="en-US" dirty="0"/>
              <a:t> tops the list of Highest Document Registration Revenue Growth (FY 2019-22) with 73.09%</a:t>
            </a:r>
          </a:p>
          <a:p>
            <a:pPr algn="just"/>
            <a:r>
              <a:rPr lang="en-US" dirty="0"/>
              <a:t>The high revenue growth in document registration suggests increased property transactions, land sales, and property development in these regions.</a:t>
            </a:r>
          </a:p>
          <a:p>
            <a:pPr algn="just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867521"/>
          </a:xfrm>
        </p:spPr>
        <p:txBody>
          <a:bodyPr/>
          <a:lstStyle/>
          <a:p>
            <a:r>
              <a:rPr lang="en-US" dirty="0"/>
              <a:t>Top 5 Districts with Highest Document Registration Revenue Growth (FY 2019-2022)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48718-3FEB-F3D3-ED00-BB69603E8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312546"/>
            <a:ext cx="6448425" cy="21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1417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942" y="3211130"/>
            <a:ext cx="7822116" cy="1409700"/>
          </a:xfrm>
        </p:spPr>
        <p:txBody>
          <a:bodyPr/>
          <a:lstStyle/>
          <a:p>
            <a:pPr algn="just"/>
            <a:r>
              <a:rPr lang="en-US" b="1" dirty="0"/>
              <a:t>Jangaon</a:t>
            </a:r>
            <a:r>
              <a:rPr lang="en-US" dirty="0"/>
              <a:t> leads with a </a:t>
            </a:r>
            <a:r>
              <a:rPr lang="en-US" b="1" dirty="0"/>
              <a:t>50.63% </a:t>
            </a:r>
            <a:r>
              <a:rPr lang="en-US" dirty="0"/>
              <a:t>higher e-stamp revenue than document registration revenue for FY 2022, followed closely by Nirmal, Mancherial, Rangareddy, and Kamareddy.</a:t>
            </a:r>
          </a:p>
          <a:p>
            <a:pPr algn="just"/>
            <a:r>
              <a:rPr lang="en-US" dirty="0"/>
              <a:t>These districts have likely successfully embraced digital transformation in revenue generation processes.</a:t>
            </a:r>
          </a:p>
          <a:p>
            <a:pPr algn="just"/>
            <a:r>
              <a:rPr lang="en-US" dirty="0"/>
              <a:t>These districts might have benefited from government initiatives and awareness campaigns promoting e-stamps.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867521"/>
          </a:xfrm>
        </p:spPr>
        <p:txBody>
          <a:bodyPr/>
          <a:lstStyle/>
          <a:p>
            <a:r>
              <a:rPr lang="en-US" dirty="0"/>
              <a:t>Top 5 Districts: E-stamp Revenue Contributes More than Document Registration Revenue (FY 2022)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6B2C3-E570-85C0-BD4D-A24A5FBB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7" y="1533944"/>
            <a:ext cx="8035926" cy="1303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027856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942" y="3211130"/>
            <a:ext cx="7822116" cy="1409700"/>
          </a:xfrm>
        </p:spPr>
        <p:txBody>
          <a:bodyPr/>
          <a:lstStyle/>
          <a:p>
            <a:pPr algn="just"/>
            <a:r>
              <a:rPr lang="en-US" dirty="0"/>
              <a:t>eSTAMPS was launched by the Registration and Stamps Department, Telangana on </a:t>
            </a:r>
            <a:r>
              <a:rPr lang="en-US" b="1" dirty="0"/>
              <a:t>11 April 2016</a:t>
            </a:r>
          </a:p>
          <a:p>
            <a:pPr algn="just"/>
            <a:r>
              <a:rPr lang="en-US" dirty="0"/>
              <a:t>As we have the data of E-Stamp Challans from December 2020, there is an overall upward trend in both E-Stamp Challans and document registration counts.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602726"/>
          </a:xfrm>
        </p:spPr>
        <p:txBody>
          <a:bodyPr/>
          <a:lstStyle/>
          <a:p>
            <a:r>
              <a:rPr lang="en-US" dirty="0"/>
              <a:t>Assessing Trends Post E-Stamp Challan Implementation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F4DE1-1DE3-1A27-4FA5-D16B7DA6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567" y="1300162"/>
            <a:ext cx="4165816" cy="1271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543036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942" y="3375577"/>
            <a:ext cx="7822116" cy="1409700"/>
          </a:xfrm>
        </p:spPr>
        <p:txBody>
          <a:bodyPr/>
          <a:lstStyle/>
          <a:p>
            <a:pPr algn="just"/>
            <a:r>
              <a:rPr lang="en-US" dirty="0"/>
              <a:t>In </a:t>
            </a:r>
            <a:r>
              <a:rPr lang="en-US" b="1" dirty="0"/>
              <a:t>May 2021</a:t>
            </a:r>
            <a:r>
              <a:rPr lang="en-US" dirty="0"/>
              <a:t>, there was a notable dip in both E-Stamp Challan and document registration counts. This dip may be attributed to the </a:t>
            </a:r>
            <a:r>
              <a:rPr lang="en-US" b="1" dirty="0"/>
              <a:t>second wave of COVID-19</a:t>
            </a:r>
            <a:r>
              <a:rPr lang="en-US" dirty="0"/>
              <a:t> in India</a:t>
            </a:r>
          </a:p>
          <a:p>
            <a:pPr algn="just"/>
            <a:r>
              <a:rPr lang="en-US" dirty="0"/>
              <a:t>For the financial year 2022-2023, multiple months witnessed a decline in counts. Several factors could contribute to this dip such as Skyrocketing Land Prices, Rising Property Costs and Assembly Elections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D49BF-48BC-6DCE-5DE0-9F5924006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691598"/>
            <a:ext cx="3276600" cy="1994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3621B-863F-25E4-DEC1-85B2241E9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4" y="691598"/>
            <a:ext cx="3043666" cy="1994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573225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0279" y="1146048"/>
            <a:ext cx="3342779" cy="3474782"/>
          </a:xfrm>
        </p:spPr>
        <p:txBody>
          <a:bodyPr/>
          <a:lstStyle/>
          <a:p>
            <a:pPr algn="just"/>
            <a:r>
              <a:rPr lang="en-US" dirty="0"/>
              <a:t>Districts were categorized into three segments based on their E-stamps revenue, Document registration revenue and Total revenue</a:t>
            </a:r>
          </a:p>
          <a:p>
            <a:pPr algn="just"/>
            <a:r>
              <a:rPr lang="en-US" dirty="0"/>
              <a:t>Districts below </a:t>
            </a:r>
            <a:r>
              <a:rPr lang="en-US" b="1" dirty="0"/>
              <a:t>3,000 million </a:t>
            </a:r>
            <a:r>
              <a:rPr lang="en-US" dirty="0"/>
              <a:t>are </a:t>
            </a:r>
            <a:r>
              <a:rPr lang="en-US" b="1" dirty="0"/>
              <a:t>low</a:t>
            </a:r>
            <a:r>
              <a:rPr lang="en-US" dirty="0"/>
              <a:t>, </a:t>
            </a:r>
            <a:r>
              <a:rPr lang="en-US" b="1" dirty="0"/>
              <a:t>3,000-15,000 million </a:t>
            </a:r>
            <a:r>
              <a:rPr lang="en-US" dirty="0"/>
              <a:t>are </a:t>
            </a:r>
            <a:r>
              <a:rPr lang="en-US" b="1" dirty="0"/>
              <a:t>medium</a:t>
            </a:r>
            <a:r>
              <a:rPr lang="en-US" dirty="0"/>
              <a:t>, and above </a:t>
            </a:r>
            <a:r>
              <a:rPr lang="en-US" b="1" dirty="0"/>
              <a:t>15,000 million</a:t>
            </a:r>
            <a:r>
              <a:rPr lang="en-US" dirty="0"/>
              <a:t> are </a:t>
            </a:r>
            <a:r>
              <a:rPr lang="en-US" b="1" dirty="0"/>
              <a:t>high</a:t>
            </a:r>
            <a:r>
              <a:rPr lang="en-US" dirty="0"/>
              <a:t> revenue districts.</a:t>
            </a:r>
          </a:p>
          <a:p>
            <a:pPr algn="just"/>
            <a:r>
              <a:rPr lang="en-US" dirty="0"/>
              <a:t>Rangareddy, Medchal Malkajgiri, and Hyderabad are the top 3 districts in terms of Estamp and document registration revenue generation.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602726"/>
          </a:xfrm>
        </p:spPr>
        <p:txBody>
          <a:bodyPr/>
          <a:lstStyle/>
          <a:p>
            <a:r>
              <a:rPr lang="en-US" dirty="0"/>
              <a:t>District Revenue Segmentation: FY 2021-2022 Analysis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7B939B-F286-BB09-7DB3-C22D9CFD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57" y="1047751"/>
            <a:ext cx="4294765" cy="35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7607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800" y="3014642"/>
            <a:ext cx="7814400" cy="1714497"/>
          </a:xfrm>
        </p:spPr>
        <p:txBody>
          <a:bodyPr/>
          <a:lstStyle/>
          <a:p>
            <a:pPr algn="just"/>
            <a:r>
              <a:rPr lang="en-US" dirty="0"/>
              <a:t>There was a substantial growth in </a:t>
            </a:r>
            <a:r>
              <a:rPr lang="en-US" b="1" dirty="0"/>
              <a:t>October 2019</a:t>
            </a:r>
            <a:r>
              <a:rPr lang="en-US" dirty="0"/>
              <a:t>, likely attributed to festive season purchases.</a:t>
            </a:r>
          </a:p>
          <a:p>
            <a:pPr algn="just"/>
            <a:r>
              <a:rPr lang="en-US" dirty="0"/>
              <a:t>The extended downturn in vehicle sales from </a:t>
            </a:r>
            <a:r>
              <a:rPr lang="en-US" b="1" dirty="0"/>
              <a:t>March to April 2020 </a:t>
            </a:r>
            <a:r>
              <a:rPr lang="en-US" dirty="0"/>
              <a:t>is indicative of the pandemic's disruptive effect on the automotive industry.</a:t>
            </a:r>
          </a:p>
          <a:p>
            <a:pPr algn="just"/>
            <a:r>
              <a:rPr lang="en-US" dirty="0"/>
              <a:t>Consistent sales trends observed during J</a:t>
            </a:r>
            <a:r>
              <a:rPr lang="en-US" b="1" dirty="0"/>
              <a:t>une</a:t>
            </a:r>
            <a:r>
              <a:rPr lang="en-US" dirty="0"/>
              <a:t>, </a:t>
            </a:r>
            <a:r>
              <a:rPr lang="en-US" b="1" dirty="0"/>
              <a:t>July</a:t>
            </a:r>
            <a:r>
              <a:rPr lang="en-US" dirty="0"/>
              <a:t>, and </a:t>
            </a:r>
            <a:r>
              <a:rPr lang="en-US" b="1" dirty="0"/>
              <a:t>August</a:t>
            </a:r>
            <a:r>
              <a:rPr lang="en-US" dirty="0"/>
              <a:t> may be influenced by stable weather conditions during the summer months</a:t>
            </a:r>
          </a:p>
          <a:p>
            <a:pPr algn="just"/>
            <a:r>
              <a:rPr lang="en-US" dirty="0"/>
              <a:t>The sales declines in </a:t>
            </a:r>
            <a:r>
              <a:rPr lang="en-US" b="1" dirty="0"/>
              <a:t>December 2021 </a:t>
            </a:r>
            <a:r>
              <a:rPr lang="en-US" dirty="0"/>
              <a:t>and </a:t>
            </a:r>
            <a:r>
              <a:rPr lang="en-US" b="1" dirty="0"/>
              <a:t>November 2022 </a:t>
            </a:r>
            <a:r>
              <a:rPr lang="en-US" dirty="0"/>
              <a:t>may be due to consumers waiting for year-end discounts or new models.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22716"/>
          </a:xfrm>
        </p:spPr>
        <p:txBody>
          <a:bodyPr/>
          <a:lstStyle/>
          <a:p>
            <a:r>
              <a:rPr lang="en-US" dirty="0"/>
              <a:t>Seasonal Trends in Vehicle Sales based On Fuel Type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4C6BE-ECC7-4B80-F9AC-C747D4D7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1" y="967742"/>
            <a:ext cx="1923583" cy="1714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CA2D8B-8174-BDBC-B11B-5AD273825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424" y="967741"/>
            <a:ext cx="1936749" cy="1714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8F8C9-9BA7-AFD9-F662-31D79C9B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67741"/>
            <a:ext cx="1928371" cy="1714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6579F-A197-36D6-CD7C-1CA63D281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198" y="931512"/>
            <a:ext cx="2002498" cy="1781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E110B7-B851-079F-0DA4-C09E39A53FAF}"/>
              </a:ext>
            </a:extLst>
          </p:cNvPr>
          <p:cNvSpPr txBox="1"/>
          <p:nvPr/>
        </p:nvSpPr>
        <p:spPr>
          <a:xfrm>
            <a:off x="1228841" y="268223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FY19-20</a:t>
            </a:r>
            <a:endParaRPr lang="en-IN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16F63-5B28-5CE8-9DDE-D83C2A0CA3F7}"/>
              </a:ext>
            </a:extLst>
          </p:cNvPr>
          <p:cNvSpPr txBox="1"/>
          <p:nvPr/>
        </p:nvSpPr>
        <p:spPr>
          <a:xfrm>
            <a:off x="7272656" y="268223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FY22-23</a:t>
            </a:r>
            <a:endParaRPr lang="en-IN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CE5232-E076-915E-7D5D-5287E00E7059}"/>
              </a:ext>
            </a:extLst>
          </p:cNvPr>
          <p:cNvSpPr txBox="1"/>
          <p:nvPr/>
        </p:nvSpPr>
        <p:spPr>
          <a:xfrm>
            <a:off x="5199395" y="268223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FY21-22</a:t>
            </a:r>
            <a:endParaRPr lang="en-IN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7C81ED-9CD7-7FCE-E192-519EE4DD57BE}"/>
              </a:ext>
            </a:extLst>
          </p:cNvPr>
          <p:cNvSpPr txBox="1"/>
          <p:nvPr/>
        </p:nvSpPr>
        <p:spPr>
          <a:xfrm>
            <a:off x="3159007" y="268223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FY20-21</a:t>
            </a:r>
            <a:endParaRPr lang="en-IN" sz="1000" b="1" dirty="0"/>
          </a:p>
        </p:txBody>
      </p:sp>
    </p:spTree>
    <p:extLst>
      <p:ext uri="{BB962C8B-B14F-4D97-AF65-F5344CB8AC3E}">
        <p14:creationId xmlns:p14="http://schemas.microsoft.com/office/powerpoint/2010/main" val="259523329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6790" y="929640"/>
            <a:ext cx="3783331" cy="3550920"/>
          </a:xfrm>
        </p:spPr>
        <p:txBody>
          <a:bodyPr/>
          <a:lstStyle/>
          <a:p>
            <a:pPr algn="just"/>
            <a:r>
              <a:rPr lang="en-US" b="1" dirty="0"/>
              <a:t>Rangareddy</a:t>
            </a:r>
            <a:r>
              <a:rPr lang="en-US" dirty="0"/>
              <a:t>, </a:t>
            </a:r>
            <a:r>
              <a:rPr lang="en-US" b="1" dirty="0"/>
              <a:t>Hyderabad</a:t>
            </a:r>
            <a:r>
              <a:rPr lang="en-US" dirty="0"/>
              <a:t> and </a:t>
            </a:r>
            <a:r>
              <a:rPr lang="en-US" b="1" dirty="0"/>
              <a:t>Medchal Malkajgiri </a:t>
            </a:r>
            <a:r>
              <a:rPr lang="en-US" dirty="0"/>
              <a:t>are districts with the highest vehicle sales.</a:t>
            </a:r>
          </a:p>
          <a:p>
            <a:pPr algn="just"/>
            <a:r>
              <a:rPr lang="en-US" dirty="0"/>
              <a:t>These districts are known to be urban and industrial hubs within Telangana, with Hyderabad being the capital city.</a:t>
            </a:r>
          </a:p>
          <a:p>
            <a:pPr algn="just"/>
            <a:r>
              <a:rPr lang="en-US" dirty="0"/>
              <a:t>These districts generally have better infrastructure, including road networks and public transportation systems. </a:t>
            </a:r>
          </a:p>
          <a:p>
            <a:pPr algn="just"/>
            <a:r>
              <a:rPr lang="en-US" dirty="0"/>
              <a:t>Higher population density in urban districts means more potential vehicle buyers. The need for personal mobility in crowded areas can drive vehicle sales.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7468E3-AFB3-E975-BF4E-95967FCDD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" y="959079"/>
            <a:ext cx="3572913" cy="3268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406DEE-4820-3F72-0E54-5CFE7FCA1134}"/>
              </a:ext>
            </a:extLst>
          </p:cNvPr>
          <p:cNvSpPr txBox="1"/>
          <p:nvPr/>
        </p:nvSpPr>
        <p:spPr>
          <a:xfrm>
            <a:off x="2788920" y="3703320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Rangareddy</a:t>
            </a:r>
            <a:endParaRPr lang="en-IN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16DE-1584-F74B-35D4-C48F1BD45BB2}"/>
              </a:ext>
            </a:extLst>
          </p:cNvPr>
          <p:cNvSpPr txBox="1"/>
          <p:nvPr/>
        </p:nvSpPr>
        <p:spPr>
          <a:xfrm>
            <a:off x="563880" y="2571750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Hyderabad</a:t>
            </a:r>
            <a:endParaRPr lang="en-IN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C009C2-37F6-9CEE-A961-E734AD394306}"/>
              </a:ext>
            </a:extLst>
          </p:cNvPr>
          <p:cNvSpPr txBox="1"/>
          <p:nvPr/>
        </p:nvSpPr>
        <p:spPr>
          <a:xfrm>
            <a:off x="594362" y="204216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Medchal Malkajgiri</a:t>
            </a:r>
            <a:endParaRPr lang="en-IN" sz="800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55879CE-7C30-A69D-D338-51F5A0E15E74}"/>
              </a:ext>
            </a:extLst>
          </p:cNvPr>
          <p:cNvCxnSpPr>
            <a:endCxn id="14" idx="0"/>
          </p:cNvCxnSpPr>
          <p:nvPr/>
        </p:nvCxnSpPr>
        <p:spPr>
          <a:xfrm>
            <a:off x="2042160" y="3162300"/>
            <a:ext cx="1120420" cy="5410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05372A3-2FFA-72AE-8151-592F80F291EE}"/>
              </a:ext>
            </a:extLst>
          </p:cNvPr>
          <p:cNvCxnSpPr>
            <a:endCxn id="15" idx="2"/>
          </p:cNvCxnSpPr>
          <p:nvPr/>
        </p:nvCxnSpPr>
        <p:spPr>
          <a:xfrm rot="10800000">
            <a:off x="908686" y="2787194"/>
            <a:ext cx="1078610" cy="901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E7CC80C-297D-D08A-AD0A-6087C6CC94CE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>
            <a:off x="1280162" y="2211438"/>
            <a:ext cx="822958" cy="5757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61249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800" y="3086100"/>
            <a:ext cx="7814400" cy="1341118"/>
          </a:xfrm>
        </p:spPr>
        <p:txBody>
          <a:bodyPr/>
          <a:lstStyle/>
          <a:p>
            <a:pPr algn="just"/>
            <a:r>
              <a:rPr lang="en-US" dirty="0"/>
              <a:t>The top 5 districts, including </a:t>
            </a:r>
            <a:r>
              <a:rPr lang="en-US" b="1" dirty="0"/>
              <a:t>Hyderabad</a:t>
            </a:r>
            <a:r>
              <a:rPr lang="en-US" dirty="0"/>
              <a:t> and its adjacent districts like </a:t>
            </a:r>
            <a:r>
              <a:rPr lang="en-US" b="1" dirty="0" err="1"/>
              <a:t>Rangareddy</a:t>
            </a:r>
            <a:r>
              <a:rPr lang="en-US" dirty="0"/>
              <a:t> and </a:t>
            </a:r>
            <a:r>
              <a:rPr lang="en-US" b="1" dirty="0" err="1"/>
              <a:t>Medchal</a:t>
            </a:r>
            <a:r>
              <a:rPr lang="en-US" b="1" dirty="0"/>
              <a:t> </a:t>
            </a:r>
            <a:r>
              <a:rPr lang="en-US" b="1" dirty="0" err="1"/>
              <a:t>Malkajgiri</a:t>
            </a:r>
            <a:r>
              <a:rPr lang="en-US" dirty="0"/>
              <a:t>, showcase higher vehicle class sales.</a:t>
            </a:r>
          </a:p>
          <a:p>
            <a:pPr algn="just"/>
            <a:r>
              <a:rPr lang="en-US" dirty="0"/>
              <a:t>The presence of well-developed road networks, better transportation infrastructure, and access to dealerships and service centers can influence higher vehicle sales.</a:t>
            </a:r>
          </a:p>
          <a:p>
            <a:pPr algn="just"/>
            <a:r>
              <a:rPr lang="en-US" dirty="0"/>
              <a:t>Lower income levels and less developed transportation infrastructure can contribute to reduced vehicle sales.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22716"/>
          </a:xfrm>
        </p:spPr>
        <p:txBody>
          <a:bodyPr/>
          <a:lstStyle/>
          <a:p>
            <a:r>
              <a:rPr lang="en-US" dirty="0"/>
              <a:t>Distribution of Vehicles by Vehicle Class: FY 2022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C42C6-DBA7-3C07-F0DD-0AFD8F5B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972290"/>
            <a:ext cx="5315106" cy="787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ADB8-DA98-B559-E079-ACA1AB5D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089691"/>
            <a:ext cx="1978522" cy="787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D49059-1581-4999-84B1-14D792224121}"/>
              </a:ext>
            </a:extLst>
          </p:cNvPr>
          <p:cNvSpPr txBox="1"/>
          <p:nvPr/>
        </p:nvSpPr>
        <p:spPr>
          <a:xfrm>
            <a:off x="6882385" y="1243132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Top 5</a:t>
            </a:r>
            <a:endParaRPr lang="en-IN" sz="1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3BCC3-E543-02A2-99A2-5172B4A4A473}"/>
              </a:ext>
            </a:extLst>
          </p:cNvPr>
          <p:cNvSpPr txBox="1"/>
          <p:nvPr/>
        </p:nvSpPr>
        <p:spPr>
          <a:xfrm>
            <a:off x="6774984" y="2360533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Bottom 5</a:t>
            </a:r>
            <a:endParaRPr lang="en-IN" sz="1000" b="1" dirty="0"/>
          </a:p>
        </p:txBody>
      </p:sp>
    </p:spTree>
    <p:extLst>
      <p:ext uri="{BB962C8B-B14F-4D97-AF65-F5344CB8AC3E}">
        <p14:creationId xmlns:p14="http://schemas.microsoft.com/office/powerpoint/2010/main" val="51359338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800" y="2990168"/>
            <a:ext cx="7814400" cy="2156460"/>
          </a:xfrm>
        </p:spPr>
        <p:txBody>
          <a:bodyPr/>
          <a:lstStyle/>
          <a:p>
            <a:pPr algn="just"/>
            <a:r>
              <a:rPr lang="en-US" b="1" dirty="0"/>
              <a:t>Nalgonda</a:t>
            </a:r>
            <a:r>
              <a:rPr lang="en-US" dirty="0"/>
              <a:t>, </a:t>
            </a:r>
            <a:r>
              <a:rPr lang="en-US" b="1" dirty="0"/>
              <a:t>Siddipet, Suryapet</a:t>
            </a:r>
            <a:r>
              <a:rPr lang="en-US" dirty="0"/>
              <a:t>, </a:t>
            </a:r>
            <a:r>
              <a:rPr lang="en-US" b="1" dirty="0"/>
              <a:t>Khammam</a:t>
            </a:r>
            <a:r>
              <a:rPr lang="en-US" dirty="0"/>
              <a:t>, and </a:t>
            </a:r>
            <a:r>
              <a:rPr lang="en-US" b="1" dirty="0"/>
              <a:t>Bhadradri Kothagudem</a:t>
            </a:r>
            <a:r>
              <a:rPr lang="en-US" dirty="0"/>
              <a:t> lead in agriculture vehicle sales, reflecting a strong agricultural presence in these districts.</a:t>
            </a:r>
          </a:p>
          <a:p>
            <a:pPr algn="just"/>
            <a:r>
              <a:rPr lang="en-IN" b="1" dirty="0"/>
              <a:t>Hyderabad</a:t>
            </a:r>
            <a:r>
              <a:rPr lang="en-IN" dirty="0"/>
              <a:t>,</a:t>
            </a:r>
            <a:r>
              <a:rPr lang="en-IN" b="1" dirty="0"/>
              <a:t> Sangareddy</a:t>
            </a:r>
            <a:r>
              <a:rPr lang="en-IN" dirty="0"/>
              <a:t>,</a:t>
            </a:r>
            <a:r>
              <a:rPr lang="en-IN" b="1" dirty="0"/>
              <a:t> Khammam</a:t>
            </a:r>
            <a:r>
              <a:rPr lang="en-IN" dirty="0"/>
              <a:t>,</a:t>
            </a:r>
            <a:r>
              <a:rPr lang="en-IN" b="1" dirty="0"/>
              <a:t> Vikarabad</a:t>
            </a:r>
            <a:r>
              <a:rPr lang="en-IN" dirty="0"/>
              <a:t>, and </a:t>
            </a:r>
            <a:r>
              <a:rPr lang="en-IN" b="1" dirty="0"/>
              <a:t>Bhadradri Kothagudem</a:t>
            </a:r>
            <a:r>
              <a:rPr lang="en-IN" dirty="0"/>
              <a:t> lead in auto rickshaw sales, indicating their urban or semi-urban character and the demand for this mode of transportation.</a:t>
            </a:r>
          </a:p>
          <a:p>
            <a:pPr algn="just"/>
            <a:r>
              <a:rPr lang="en-IN" b="1" dirty="0"/>
              <a:t>Hyderabad</a:t>
            </a:r>
            <a:r>
              <a:rPr lang="en-IN" dirty="0"/>
              <a:t>,</a:t>
            </a:r>
            <a:r>
              <a:rPr lang="en-IN" b="1" dirty="0"/>
              <a:t> Medchal Malkajgiri</a:t>
            </a:r>
            <a:r>
              <a:rPr lang="en-IN" dirty="0"/>
              <a:t>,</a:t>
            </a:r>
            <a:r>
              <a:rPr lang="en-IN" b="1" dirty="0"/>
              <a:t> Rangareddy</a:t>
            </a:r>
            <a:r>
              <a:rPr lang="en-IN" dirty="0"/>
              <a:t>,</a:t>
            </a:r>
            <a:r>
              <a:rPr lang="en-IN" b="1" dirty="0"/>
              <a:t> Sangareddy</a:t>
            </a:r>
            <a:r>
              <a:rPr lang="en-IN" dirty="0"/>
              <a:t>,</a:t>
            </a:r>
            <a:r>
              <a:rPr lang="en-IN" b="1" dirty="0"/>
              <a:t> Nizamabad </a:t>
            </a:r>
            <a:r>
              <a:rPr lang="en-IN" dirty="0"/>
              <a:t>and</a:t>
            </a:r>
            <a:r>
              <a:rPr lang="en-IN" b="1" dirty="0"/>
              <a:t> Khammam</a:t>
            </a:r>
            <a:r>
              <a:rPr lang="en-IN" dirty="0"/>
              <a:t> </a:t>
            </a:r>
            <a:r>
              <a:rPr lang="en-US" dirty="0"/>
              <a:t>prioritize motorcycles and motorcars for personal mobility in urban and suburban areas, reflecting prosperity and robust road infrastructure.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49059-1581-4999-84B1-14D792224121}"/>
              </a:ext>
            </a:extLst>
          </p:cNvPr>
          <p:cNvSpPr txBox="1"/>
          <p:nvPr/>
        </p:nvSpPr>
        <p:spPr>
          <a:xfrm>
            <a:off x="1390056" y="700693"/>
            <a:ext cx="636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Districts sorted according to the most preferred vehicle class</a:t>
            </a:r>
            <a:endParaRPr lang="en-IN" sz="1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B5789-644A-85A0-89D1-B04403A1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64" y="1075102"/>
            <a:ext cx="1506753" cy="1341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470124-95B0-DE06-18CD-42C4BDBD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05" y="1085660"/>
            <a:ext cx="1393918" cy="1341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BA8CFC-9EF2-9F39-F02A-F9D8FC4FA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210" y="1075102"/>
            <a:ext cx="1404979" cy="1341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3D533E-360A-A62A-D4EC-DD0E98D9B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423" y="1073516"/>
            <a:ext cx="1393918" cy="1353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829386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1"/>
          <p:cNvSpPr txBox="1">
            <a:spLocks noGrp="1"/>
          </p:cNvSpPr>
          <p:nvPr>
            <p:ph type="title" idx="14"/>
          </p:nvPr>
        </p:nvSpPr>
        <p:spPr>
          <a:xfrm>
            <a:off x="3507251" y="150133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9" name="Google Shape;989;p41"/>
          <p:cNvSpPr txBox="1">
            <a:spLocks noGrp="1"/>
          </p:cNvSpPr>
          <p:nvPr>
            <p:ph type="title" idx="15"/>
          </p:nvPr>
        </p:nvSpPr>
        <p:spPr>
          <a:xfrm>
            <a:off x="977308" y="2990682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90" name="Google Shape;990;p41"/>
          <p:cNvSpPr txBox="1">
            <a:spLocks noGrp="1"/>
          </p:cNvSpPr>
          <p:nvPr>
            <p:ph type="title" idx="13"/>
          </p:nvPr>
        </p:nvSpPr>
        <p:spPr>
          <a:xfrm>
            <a:off x="5787542" y="1489819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03</a:t>
            </a:r>
            <a:endParaRPr sz="2500"/>
          </a:p>
        </p:txBody>
      </p:sp>
      <p:sp>
        <p:nvSpPr>
          <p:cNvPr id="991" name="Google Shape;991;p41"/>
          <p:cNvSpPr txBox="1">
            <a:spLocks noGrp="1"/>
          </p:cNvSpPr>
          <p:nvPr>
            <p:ph type="title" idx="9"/>
          </p:nvPr>
        </p:nvSpPr>
        <p:spPr>
          <a:xfrm>
            <a:off x="977308" y="1489826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01</a:t>
            </a:r>
            <a:endParaRPr sz="2500"/>
          </a:p>
        </p:txBody>
      </p:sp>
      <p:sp>
        <p:nvSpPr>
          <p:cNvPr id="992" name="Google Shape;99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93" name="Google Shape;993;p41"/>
          <p:cNvSpPr txBox="1">
            <a:spLocks noGrp="1"/>
          </p:cNvSpPr>
          <p:nvPr>
            <p:ph type="title" idx="2"/>
          </p:nvPr>
        </p:nvSpPr>
        <p:spPr>
          <a:xfrm>
            <a:off x="1753108" y="1564819"/>
            <a:ext cx="1413593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94" name="Google Shape;994;p41"/>
          <p:cNvSpPr txBox="1">
            <a:spLocks noGrp="1"/>
          </p:cNvSpPr>
          <p:nvPr>
            <p:ph type="title" idx="3"/>
          </p:nvPr>
        </p:nvSpPr>
        <p:spPr>
          <a:xfrm>
            <a:off x="4283051" y="1576330"/>
            <a:ext cx="1163941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997" name="Google Shape;997;p41"/>
          <p:cNvSpPr txBox="1">
            <a:spLocks noGrp="1"/>
          </p:cNvSpPr>
          <p:nvPr>
            <p:ph type="title" idx="5"/>
          </p:nvPr>
        </p:nvSpPr>
        <p:spPr>
          <a:xfrm>
            <a:off x="6563342" y="1576330"/>
            <a:ext cx="1502827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Data</a:t>
            </a:r>
            <a:endParaRPr dirty="0"/>
          </a:p>
        </p:txBody>
      </p:sp>
      <p:sp>
        <p:nvSpPr>
          <p:cNvPr id="998" name="Google Shape;998;p41"/>
          <p:cNvSpPr txBox="1">
            <a:spLocks noGrp="1"/>
          </p:cNvSpPr>
          <p:nvPr>
            <p:ph type="title" idx="6"/>
          </p:nvPr>
        </p:nvSpPr>
        <p:spPr>
          <a:xfrm>
            <a:off x="1753108" y="3065682"/>
            <a:ext cx="1502827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Insights</a:t>
            </a:r>
            <a:endParaRPr dirty="0"/>
          </a:p>
        </p:txBody>
      </p:sp>
      <p:sp>
        <p:nvSpPr>
          <p:cNvPr id="10" name="Google Shape;989;p41">
            <a:extLst>
              <a:ext uri="{FF2B5EF4-FFF2-40B4-BE49-F238E27FC236}">
                <a16:creationId xmlns:a16="http://schemas.microsoft.com/office/drawing/2014/main" id="{79BC811B-DE6B-7253-1BC5-C25FA44E70E3}"/>
              </a:ext>
            </a:extLst>
          </p:cNvPr>
          <p:cNvSpPr txBox="1">
            <a:spLocks/>
          </p:cNvSpPr>
          <p:nvPr/>
        </p:nvSpPr>
        <p:spPr>
          <a:xfrm>
            <a:off x="3507251" y="2992837"/>
            <a:ext cx="775800" cy="77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ira Sans Condensed ExtraBold"/>
              <a:buNone/>
              <a:defRPr sz="2500" b="0" i="0" u="none" strike="noStrike" cap="none">
                <a:solidFill>
                  <a:schemeClr val="accent3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1" name="Google Shape;998;p41">
            <a:extLst>
              <a:ext uri="{FF2B5EF4-FFF2-40B4-BE49-F238E27FC236}">
                <a16:creationId xmlns:a16="http://schemas.microsoft.com/office/drawing/2014/main" id="{2109525D-443B-E04B-5A9B-12C7A50991AC}"/>
              </a:ext>
            </a:extLst>
          </p:cNvPr>
          <p:cNvSpPr txBox="1">
            <a:spLocks/>
          </p:cNvSpPr>
          <p:nvPr/>
        </p:nvSpPr>
        <p:spPr>
          <a:xfrm>
            <a:off x="4283051" y="3065682"/>
            <a:ext cx="1502827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N" dirty="0"/>
              <a:t>Secondary Insights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800" y="3353203"/>
            <a:ext cx="7814400" cy="1345271"/>
          </a:xfrm>
        </p:spPr>
        <p:txBody>
          <a:bodyPr/>
          <a:lstStyle/>
          <a:p>
            <a:pPr algn="just"/>
            <a:r>
              <a:rPr lang="en-US" dirty="0"/>
              <a:t>Top petrol vehicle sales growth in GHMC districts, bottom in rural areas with lower income and infrastructure.</a:t>
            </a:r>
          </a:p>
          <a:p>
            <a:pPr algn="just"/>
            <a:r>
              <a:rPr lang="en-US" dirty="0"/>
              <a:t>Top diesel vehicle sales growth in industrial districts, bottom in rural areas with lower development.</a:t>
            </a:r>
          </a:p>
          <a:p>
            <a:pPr algn="just"/>
            <a:r>
              <a:rPr lang="en-US" dirty="0"/>
              <a:t>Top electric vehicle sales growth in southern districts with government incentives, bottom in districts lacking EV promotion and infrastructure.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22716"/>
          </a:xfrm>
        </p:spPr>
        <p:txBody>
          <a:bodyPr/>
          <a:lstStyle/>
          <a:p>
            <a:r>
              <a:rPr lang="en-US" dirty="0"/>
              <a:t>Distribution of Vehicles Sales by Fuel Type: FY22 vs FY21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49059-1581-4999-84B1-14D792224121}"/>
              </a:ext>
            </a:extLst>
          </p:cNvPr>
          <p:cNvSpPr txBox="1"/>
          <p:nvPr/>
        </p:nvSpPr>
        <p:spPr>
          <a:xfrm>
            <a:off x="615696" y="1667635"/>
            <a:ext cx="9717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Diesel Vehicles:</a:t>
            </a:r>
            <a:endParaRPr lang="en-IN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3BCC3-E543-02A2-99A2-5172B4A4A473}"/>
              </a:ext>
            </a:extLst>
          </p:cNvPr>
          <p:cNvSpPr txBox="1"/>
          <p:nvPr/>
        </p:nvSpPr>
        <p:spPr>
          <a:xfrm>
            <a:off x="6614872" y="301613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Bottom 3</a:t>
            </a:r>
            <a:endParaRPr lang="en-IN" sz="1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2508C-BD30-62AF-D94A-69D591DB0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6" y="1315153"/>
            <a:ext cx="5047488" cy="324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54804A-9D96-1CE2-5955-7147F86DD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82" y="1314090"/>
            <a:ext cx="2611574" cy="324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3EC031-81E1-733F-3BEC-FDFC0922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" y="1864491"/>
            <a:ext cx="5047488" cy="3508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89DB7B-E60F-C6D5-55CB-39248A1EF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82" y="1855536"/>
            <a:ext cx="1457789" cy="350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C8F25-4059-9168-2AAE-78B8BC30E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96" y="2437866"/>
            <a:ext cx="5114544" cy="3460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E05B9C-70B6-4A91-E096-8522D0149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282" y="2431775"/>
            <a:ext cx="1385498" cy="3508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31AB35-B12B-E1E9-F124-FA48B800F3BC}"/>
              </a:ext>
            </a:extLst>
          </p:cNvPr>
          <p:cNvSpPr txBox="1"/>
          <p:nvPr/>
        </p:nvSpPr>
        <p:spPr>
          <a:xfrm>
            <a:off x="615908" y="224194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Electric Vehicles:</a:t>
            </a:r>
            <a:endParaRPr lang="en-IN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B4CC8-0FDC-3170-E367-C46A715D1E36}"/>
              </a:ext>
            </a:extLst>
          </p:cNvPr>
          <p:cNvSpPr txBox="1"/>
          <p:nvPr/>
        </p:nvSpPr>
        <p:spPr>
          <a:xfrm>
            <a:off x="2448041" y="2993263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Top 3</a:t>
            </a:r>
            <a:endParaRPr lang="en-IN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219087-A20D-AB52-1054-87B8334E1924}"/>
              </a:ext>
            </a:extLst>
          </p:cNvPr>
          <p:cNvSpPr txBox="1"/>
          <p:nvPr/>
        </p:nvSpPr>
        <p:spPr>
          <a:xfrm>
            <a:off x="664800" y="1042307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Petrol Vehicles:</a:t>
            </a:r>
            <a:endParaRPr lang="en-IN" sz="800" b="1" dirty="0"/>
          </a:p>
        </p:txBody>
      </p:sp>
    </p:spTree>
    <p:extLst>
      <p:ext uri="{BB962C8B-B14F-4D97-AF65-F5344CB8AC3E}">
        <p14:creationId xmlns:p14="http://schemas.microsoft.com/office/powerpoint/2010/main" val="187718719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132394"/>
            <a:ext cx="7822116" cy="1361415"/>
          </a:xfrm>
        </p:spPr>
        <p:txBody>
          <a:bodyPr/>
          <a:lstStyle/>
          <a:p>
            <a:pPr algn="just"/>
            <a:r>
              <a:rPr lang="en-US" dirty="0"/>
              <a:t>Telangana's strategic approach to fostering a </a:t>
            </a:r>
            <a:r>
              <a:rPr lang="en-US" b="1" dirty="0"/>
              <a:t>diverse industrial landscape</a:t>
            </a:r>
            <a:r>
              <a:rPr lang="en-US" dirty="0"/>
              <a:t> has been pivotal in attracting investments.</a:t>
            </a:r>
          </a:p>
          <a:p>
            <a:pPr algn="just"/>
            <a:r>
              <a:rPr lang="en-US" dirty="0"/>
              <a:t>It has created a </a:t>
            </a:r>
            <a:r>
              <a:rPr lang="en-US" b="1" dirty="0"/>
              <a:t>business-friendly ecosystem</a:t>
            </a:r>
            <a:r>
              <a:rPr lang="en-US" dirty="0"/>
              <a:t> that appeals to investors seeking stability and growth.</a:t>
            </a:r>
          </a:p>
          <a:p>
            <a:pPr algn="just"/>
            <a:r>
              <a:rPr lang="en-US" dirty="0"/>
              <a:t>The state's emphasis on solar power and its focus on efficient logistics underscores its dedication to both economic development and environmental responsibility, making it an </a:t>
            </a:r>
            <a:r>
              <a:rPr lang="en-US" b="1" dirty="0"/>
              <a:t>appealing choice for socially responsible investors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53196"/>
          </a:xfrm>
        </p:spPr>
        <p:txBody>
          <a:bodyPr/>
          <a:lstStyle/>
          <a:p>
            <a:r>
              <a:rPr lang="en-US" dirty="0"/>
              <a:t>Top 5 High-Investment Sectors in FY 2022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995621-2EAA-1441-E184-784E0894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77" y="974911"/>
            <a:ext cx="3684445" cy="2164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80203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956560"/>
            <a:ext cx="7814400" cy="1523999"/>
          </a:xfrm>
        </p:spPr>
        <p:txBody>
          <a:bodyPr/>
          <a:lstStyle/>
          <a:p>
            <a:pPr algn="just"/>
            <a:r>
              <a:rPr lang="en-US" dirty="0"/>
              <a:t>All three districts are located in close proximity to Hyderabad, the capital city of Telangana which provides businesses with access to a large pool of skilled workers and a well-developed infrastructure.</a:t>
            </a:r>
          </a:p>
          <a:p>
            <a:pPr algn="just"/>
            <a:r>
              <a:rPr lang="en-US" dirty="0"/>
              <a:t>Rangareddy hosts industrial parks and technology zones, which provide a conducive environment for industries like real estate, manufacturing (plastic and rubber), and engineering.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926575"/>
          </a:xfrm>
        </p:spPr>
        <p:txBody>
          <a:bodyPr/>
          <a:lstStyle/>
          <a:p>
            <a:r>
              <a:rPr lang="en-US" dirty="0"/>
              <a:t>Top 3 Districts with Highest Sector Investments </a:t>
            </a:r>
            <a:br>
              <a:rPr lang="en-US" dirty="0"/>
            </a:br>
            <a:r>
              <a:rPr lang="en-US" dirty="0"/>
              <a:t>(FY 2019-2022)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0B753-4CA9-4B27-5AA8-A4BCB3EB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343" y="1350477"/>
            <a:ext cx="3033713" cy="1606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6784259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9824" y="1371600"/>
            <a:ext cx="3434575" cy="3108960"/>
          </a:xfrm>
        </p:spPr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b="1" dirty="0"/>
              <a:t>Total investment</a:t>
            </a:r>
            <a:r>
              <a:rPr lang="en-US" dirty="0"/>
              <a:t> in crores </a:t>
            </a:r>
            <a:r>
              <a:rPr lang="en-US" b="1" dirty="0"/>
              <a:t>correlates positively</a:t>
            </a:r>
            <a:r>
              <a:rPr lang="en-US" dirty="0"/>
              <a:t> with </a:t>
            </a:r>
            <a:r>
              <a:rPr lang="en-US" b="1" dirty="0"/>
              <a:t>total vehicle sales</a:t>
            </a:r>
            <a:r>
              <a:rPr lang="en-US" dirty="0"/>
              <a:t>, indicating a rise in investments as vehicle sales increase.</a:t>
            </a:r>
          </a:p>
          <a:p>
            <a:pPr algn="just"/>
            <a:r>
              <a:rPr lang="en-US" dirty="0"/>
              <a:t>The </a:t>
            </a:r>
            <a:r>
              <a:rPr lang="en-US" b="1" dirty="0"/>
              <a:t>E-Stamps Challan rev</a:t>
            </a:r>
            <a:r>
              <a:rPr lang="en-US" dirty="0"/>
              <a:t> in Cr shows a </a:t>
            </a:r>
            <a:r>
              <a:rPr lang="en-US" b="1" dirty="0"/>
              <a:t>negative correlation</a:t>
            </a:r>
            <a:r>
              <a:rPr lang="en-US" dirty="0"/>
              <a:t> with the </a:t>
            </a:r>
            <a:r>
              <a:rPr lang="en-US" b="1" dirty="0"/>
              <a:t>total vehicle sales</a:t>
            </a:r>
            <a:r>
              <a:rPr lang="en-US" dirty="0"/>
              <a:t>, meaning that as the number of vehicles sold decreases, the revenue from E-Stamps Challan increases.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926575"/>
          </a:xfrm>
        </p:spPr>
        <p:txBody>
          <a:bodyPr/>
          <a:lstStyle/>
          <a:p>
            <a:r>
              <a:rPr lang="en-US" dirty="0"/>
              <a:t>The Nexus between Investment, Vehicle Sales and Stamp Revenue (FY21-22)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1F695-1612-0740-32CF-B387C8777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3"/>
          <a:stretch/>
        </p:blipFill>
        <p:spPr>
          <a:xfrm>
            <a:off x="667961" y="1371599"/>
            <a:ext cx="3681015" cy="2882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632675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500" y="739140"/>
            <a:ext cx="4533899" cy="3741419"/>
          </a:xfrm>
        </p:spPr>
        <p:txBody>
          <a:bodyPr/>
          <a:lstStyle/>
          <a:p>
            <a:pPr algn="just"/>
            <a:r>
              <a:rPr lang="en-US" dirty="0"/>
              <a:t>Rangareddy, Medchal Malkajgiri, and Sangareddy are in the top 5 in E-stamps Challan Revenue, Total Investment (in Cr) and Total Vehicle Sales.</a:t>
            </a:r>
          </a:p>
          <a:p>
            <a:pPr algn="just"/>
            <a:r>
              <a:rPr lang="en-US" dirty="0"/>
              <a:t>Despite having the lowest investment of 35.63 Cr in FY21-22, Hyderabad remains the leader in total vehicle sales and E-stamps Challan Revenue.</a:t>
            </a:r>
          </a:p>
          <a:p>
            <a:pPr algn="just"/>
            <a:r>
              <a:rPr lang="en-US" dirty="0"/>
              <a:t>Kumurambheem </a:t>
            </a:r>
            <a:r>
              <a:rPr lang="en-US" dirty="0" err="1"/>
              <a:t>Asifabad</a:t>
            </a:r>
            <a:r>
              <a:rPr lang="en-US" dirty="0"/>
              <a:t> and </a:t>
            </a:r>
            <a:r>
              <a:rPr lang="en-US" dirty="0" err="1"/>
              <a:t>Mulugu</a:t>
            </a:r>
            <a:r>
              <a:rPr lang="en-US" dirty="0"/>
              <a:t> rank in the bottom 5 for E-stamps Challan Revenue, Total Investment (in Cr), and Total Vehicle Sales, indicating poor performance.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6F4BA-67E7-0495-317E-62FDC775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62" y="594412"/>
            <a:ext cx="1440598" cy="1185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03E89-6330-4EB3-8196-0A7E71FB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55" y="594413"/>
            <a:ext cx="1248789" cy="1185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6B9881-89BF-7097-17EA-A087B0871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62" y="3205127"/>
            <a:ext cx="1440598" cy="13200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D4429A-B267-70F8-20A6-6518808FB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554" y="3224379"/>
            <a:ext cx="1248789" cy="1320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4E206C-B145-E743-0EC4-A1D169DA1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62" y="1894579"/>
            <a:ext cx="1440598" cy="1243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C3470-645B-71E6-7747-85C6EF507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0554" y="1894579"/>
            <a:ext cx="1248789" cy="12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3750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0937" y="1397156"/>
            <a:ext cx="2713463" cy="2349188"/>
          </a:xfrm>
        </p:spPr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b="1" dirty="0"/>
              <a:t>minimum investment % </a:t>
            </a:r>
            <a:r>
              <a:rPr lang="en-US" dirty="0"/>
              <a:t>(threshold) used here is </a:t>
            </a:r>
            <a:r>
              <a:rPr lang="en-US" b="1" dirty="0"/>
              <a:t>5%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Food Processing is the top sector that has shown substantial investment in 8 districts, followed by the Pharmaceuticals and Chemicals sector with 6 districts.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926575"/>
          </a:xfrm>
        </p:spPr>
        <p:txBody>
          <a:bodyPr/>
          <a:lstStyle/>
          <a:p>
            <a:r>
              <a:rPr lang="en-US" dirty="0"/>
              <a:t>Top Sectors with Diverse District Investments </a:t>
            </a:r>
            <a:br>
              <a:rPr lang="en-US" dirty="0"/>
            </a:br>
            <a:r>
              <a:rPr lang="en-US" dirty="0"/>
              <a:t>(FY21 &amp; FY22)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B00B5-8E0B-D75D-A973-9DC712E8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483111"/>
            <a:ext cx="4967547" cy="2590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1965378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CE122E-DA5A-4C20-9991-47DBC536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0" y="872728"/>
            <a:ext cx="2594518" cy="3398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6E8CC-B1B6-D7C1-2425-9BE44E9D2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104" y="924300"/>
            <a:ext cx="2931550" cy="3398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A32E64-7AD4-F410-FC40-3F6D3A60C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23" y="872728"/>
            <a:ext cx="2310490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0104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939" y="3222005"/>
            <a:ext cx="7871461" cy="1409467"/>
          </a:xfrm>
        </p:spPr>
        <p:txBody>
          <a:bodyPr/>
          <a:lstStyle/>
          <a:p>
            <a:pPr algn="just"/>
            <a:r>
              <a:rPr lang="en-US" dirty="0"/>
              <a:t>Investments in the </a:t>
            </a:r>
            <a:r>
              <a:rPr lang="en-US" b="1" dirty="0"/>
              <a:t>pharmaceuticals and chemicals</a:t>
            </a:r>
            <a:r>
              <a:rPr lang="en-US" dirty="0"/>
              <a:t> sector peak in </a:t>
            </a:r>
            <a:r>
              <a:rPr lang="en-US" b="1" dirty="0"/>
              <a:t>July</a:t>
            </a:r>
            <a:r>
              <a:rPr lang="en-US" dirty="0"/>
              <a:t> and </a:t>
            </a:r>
            <a:r>
              <a:rPr lang="en-US" b="1" dirty="0"/>
              <a:t>December</a:t>
            </a:r>
            <a:r>
              <a:rPr lang="en-US" dirty="0"/>
              <a:t>, likely driven by product launches and facility expansions during these months.</a:t>
            </a:r>
          </a:p>
          <a:p>
            <a:pPr algn="just"/>
            <a:r>
              <a:rPr lang="en-US" b="1" dirty="0"/>
              <a:t>Real estate</a:t>
            </a:r>
            <a:r>
              <a:rPr lang="en-US" dirty="0"/>
              <a:t> investments peak in </a:t>
            </a:r>
            <a:r>
              <a:rPr lang="en-US" b="1" dirty="0"/>
              <a:t>February</a:t>
            </a:r>
            <a:r>
              <a:rPr lang="en-US" dirty="0"/>
              <a:t> and </a:t>
            </a:r>
            <a:r>
              <a:rPr lang="en-US" b="1" dirty="0"/>
              <a:t>July</a:t>
            </a:r>
            <a:r>
              <a:rPr lang="en-US" dirty="0"/>
              <a:t>, likely due to the start of the financial year and the festive season, respectively.</a:t>
            </a:r>
          </a:p>
          <a:p>
            <a:pPr algn="just"/>
            <a:r>
              <a:rPr lang="en-US" b="1" dirty="0"/>
              <a:t>Paper and printing</a:t>
            </a:r>
            <a:r>
              <a:rPr lang="en-US" dirty="0"/>
              <a:t> sector sees increased investments in </a:t>
            </a:r>
            <a:r>
              <a:rPr lang="en-US" b="1" dirty="0"/>
              <a:t>July</a:t>
            </a:r>
            <a:r>
              <a:rPr lang="en-US" dirty="0"/>
              <a:t>, possibly linked to the start of the academic year.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45576"/>
          </a:xfrm>
        </p:spPr>
        <p:txBody>
          <a:bodyPr/>
          <a:lstStyle/>
          <a:p>
            <a:r>
              <a:rPr lang="en-US" dirty="0"/>
              <a:t>Seasonal Investment Patterns in Specific Sectors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0D6DD-B5D3-5964-3434-4796E473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80" y="990601"/>
            <a:ext cx="4369978" cy="22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34870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45576"/>
          </a:xfrm>
        </p:spPr>
        <p:txBody>
          <a:bodyPr/>
          <a:lstStyle/>
          <a:p>
            <a:r>
              <a:rPr lang="en-US" dirty="0"/>
              <a:t>Seasonal Investment Patterns in Specific Sectors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93141-ECA8-D542-690F-C1CECD7BB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002" y="1032243"/>
            <a:ext cx="2343838" cy="3071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234FA-B2EF-33D2-3E08-A06C38B88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196" y="1017374"/>
            <a:ext cx="2617773" cy="3071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F4778-EBCB-32E1-E55F-78028E9F0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0" y="2015675"/>
            <a:ext cx="2518873" cy="2072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0814081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17;p86">
            <a:extLst>
              <a:ext uri="{FF2B5EF4-FFF2-40B4-BE49-F238E27FC236}">
                <a16:creationId xmlns:a16="http://schemas.microsoft.com/office/drawing/2014/main" id="{056DC85C-CFAC-367A-04C0-EC1FDB02F302}"/>
              </a:ext>
            </a:extLst>
          </p:cNvPr>
          <p:cNvSpPr/>
          <p:nvPr/>
        </p:nvSpPr>
        <p:spPr>
          <a:xfrm rot="3630913">
            <a:off x="7143915" y="1281633"/>
            <a:ext cx="1040591" cy="567884"/>
          </a:xfrm>
          <a:custGeom>
            <a:avLst/>
            <a:gdLst/>
            <a:ahLst/>
            <a:cxnLst/>
            <a:rect l="l" t="t" r="r" b="b"/>
            <a:pathLst>
              <a:path w="41623" h="22715" extrusionOk="0">
                <a:moveTo>
                  <a:pt x="33902" y="0"/>
                </a:moveTo>
                <a:cubicBezTo>
                  <a:pt x="29039" y="61"/>
                  <a:pt x="9434" y="10487"/>
                  <a:pt x="8157" y="11399"/>
                </a:cubicBezTo>
                <a:cubicBezTo>
                  <a:pt x="1" y="16080"/>
                  <a:pt x="3865" y="22715"/>
                  <a:pt x="8854" y="22715"/>
                </a:cubicBezTo>
                <a:cubicBezTo>
                  <a:pt x="9146" y="22715"/>
                  <a:pt x="9441" y="22692"/>
                  <a:pt x="9738" y="22645"/>
                </a:cubicBezTo>
                <a:cubicBezTo>
                  <a:pt x="13324" y="22554"/>
                  <a:pt x="32595" y="16201"/>
                  <a:pt x="37580" y="9940"/>
                </a:cubicBezTo>
                <a:cubicBezTo>
                  <a:pt x="41623" y="4833"/>
                  <a:pt x="37975" y="92"/>
                  <a:pt x="33902" y="0"/>
                </a:cubicBezTo>
                <a:close/>
              </a:path>
            </a:pathLst>
          </a:custGeom>
          <a:solidFill>
            <a:srgbClr val="2F4A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020;p86">
            <a:extLst>
              <a:ext uri="{FF2B5EF4-FFF2-40B4-BE49-F238E27FC236}">
                <a16:creationId xmlns:a16="http://schemas.microsoft.com/office/drawing/2014/main" id="{0668DDEB-5B44-5ACB-3C29-C31F69121134}"/>
              </a:ext>
            </a:extLst>
          </p:cNvPr>
          <p:cNvGrpSpPr/>
          <p:nvPr/>
        </p:nvGrpSpPr>
        <p:grpSpPr>
          <a:xfrm>
            <a:off x="2425678" y="966061"/>
            <a:ext cx="5258962" cy="3671965"/>
            <a:chOff x="1557138" y="1544375"/>
            <a:chExt cx="4179756" cy="3205250"/>
          </a:xfrm>
        </p:grpSpPr>
        <p:sp>
          <p:nvSpPr>
            <p:cNvPr id="6" name="Google Shape;3021;p86">
              <a:extLst>
                <a:ext uri="{FF2B5EF4-FFF2-40B4-BE49-F238E27FC236}">
                  <a16:creationId xmlns:a16="http://schemas.microsoft.com/office/drawing/2014/main" id="{198C120B-851C-6A1B-9845-758B32961ABC}"/>
                </a:ext>
              </a:extLst>
            </p:cNvPr>
            <p:cNvSpPr/>
            <p:nvPr/>
          </p:nvSpPr>
          <p:spPr>
            <a:xfrm>
              <a:off x="3081625" y="2937275"/>
              <a:ext cx="1131500" cy="1812350"/>
            </a:xfrm>
            <a:custGeom>
              <a:avLst/>
              <a:gdLst/>
              <a:ahLst/>
              <a:cxnLst/>
              <a:rect l="l" t="t" r="r" b="b"/>
              <a:pathLst>
                <a:path w="45260" h="72494" extrusionOk="0">
                  <a:moveTo>
                    <a:pt x="4317" y="0"/>
                  </a:moveTo>
                  <a:lnTo>
                    <a:pt x="1" y="72493"/>
                  </a:lnTo>
                  <a:lnTo>
                    <a:pt x="45260" y="72493"/>
                  </a:lnTo>
                  <a:lnTo>
                    <a:pt x="41308" y="0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22;p86">
              <a:extLst>
                <a:ext uri="{FF2B5EF4-FFF2-40B4-BE49-F238E27FC236}">
                  <a16:creationId xmlns:a16="http://schemas.microsoft.com/office/drawing/2014/main" id="{7868E9E5-5AA7-F366-A77D-8B67F63770F7}"/>
                </a:ext>
              </a:extLst>
            </p:cNvPr>
            <p:cNvSpPr/>
            <p:nvPr/>
          </p:nvSpPr>
          <p:spPr>
            <a:xfrm>
              <a:off x="1557137" y="1544375"/>
              <a:ext cx="4179756" cy="2667250"/>
            </a:xfrm>
            <a:custGeom>
              <a:avLst/>
              <a:gdLst/>
              <a:ahLst/>
              <a:cxnLst/>
              <a:rect l="l" t="t" r="r" b="b"/>
              <a:pathLst>
                <a:path w="174593" h="106690" extrusionOk="0">
                  <a:moveTo>
                    <a:pt x="3769" y="1"/>
                  </a:moveTo>
                  <a:cubicBezTo>
                    <a:pt x="1672" y="1"/>
                    <a:pt x="0" y="1673"/>
                    <a:pt x="0" y="3740"/>
                  </a:cubicBezTo>
                  <a:lnTo>
                    <a:pt x="0" y="102920"/>
                  </a:lnTo>
                  <a:cubicBezTo>
                    <a:pt x="0" y="105018"/>
                    <a:pt x="1672" y="106689"/>
                    <a:pt x="3769" y="106689"/>
                  </a:cubicBezTo>
                  <a:lnTo>
                    <a:pt x="170824" y="106689"/>
                  </a:lnTo>
                  <a:cubicBezTo>
                    <a:pt x="172891" y="106689"/>
                    <a:pt x="174593" y="105018"/>
                    <a:pt x="174593" y="102951"/>
                  </a:cubicBezTo>
                  <a:lnTo>
                    <a:pt x="174593" y="3740"/>
                  </a:lnTo>
                  <a:cubicBezTo>
                    <a:pt x="174593" y="1673"/>
                    <a:pt x="172921" y="1"/>
                    <a:pt x="1708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23;p86">
              <a:extLst>
                <a:ext uri="{FF2B5EF4-FFF2-40B4-BE49-F238E27FC236}">
                  <a16:creationId xmlns:a16="http://schemas.microsoft.com/office/drawing/2014/main" id="{421E9195-3DD1-6E18-2E7F-A17321F4190A}"/>
                </a:ext>
              </a:extLst>
            </p:cNvPr>
            <p:cNvSpPr/>
            <p:nvPr/>
          </p:nvSpPr>
          <p:spPr>
            <a:xfrm>
              <a:off x="2427375" y="4631825"/>
              <a:ext cx="2439275" cy="117800"/>
            </a:xfrm>
            <a:custGeom>
              <a:avLst/>
              <a:gdLst/>
              <a:ahLst/>
              <a:cxnLst/>
              <a:rect l="l" t="t" r="r" b="b"/>
              <a:pathLst>
                <a:path w="97571" h="4712" extrusionOk="0">
                  <a:moveTo>
                    <a:pt x="4711" y="0"/>
                  </a:moveTo>
                  <a:cubicBezTo>
                    <a:pt x="2097" y="0"/>
                    <a:pt x="0" y="2128"/>
                    <a:pt x="0" y="4711"/>
                  </a:cubicBezTo>
                  <a:lnTo>
                    <a:pt x="97570" y="4711"/>
                  </a:lnTo>
                  <a:cubicBezTo>
                    <a:pt x="97570" y="2128"/>
                    <a:pt x="95503" y="0"/>
                    <a:pt x="92920" y="0"/>
                  </a:cubicBezTo>
                  <a:close/>
                </a:path>
              </a:pathLst>
            </a:custGeom>
            <a:solidFill>
              <a:srgbClr val="476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24;p86">
              <a:extLst>
                <a:ext uri="{FF2B5EF4-FFF2-40B4-BE49-F238E27FC236}">
                  <a16:creationId xmlns:a16="http://schemas.microsoft.com/office/drawing/2014/main" id="{B0F059E6-A316-4C1F-DE65-3B9A0BF7C9BF}"/>
                </a:ext>
              </a:extLst>
            </p:cNvPr>
            <p:cNvSpPr/>
            <p:nvPr/>
          </p:nvSpPr>
          <p:spPr>
            <a:xfrm>
              <a:off x="3523125" y="1625700"/>
              <a:ext cx="202925" cy="38025"/>
            </a:xfrm>
            <a:custGeom>
              <a:avLst/>
              <a:gdLst/>
              <a:ahLst/>
              <a:cxnLst/>
              <a:rect l="l" t="t" r="r" b="b"/>
              <a:pathLst>
                <a:path w="8117" h="1521" extrusionOk="0">
                  <a:moveTo>
                    <a:pt x="7326" y="335"/>
                  </a:moveTo>
                  <a:cubicBezTo>
                    <a:pt x="7508" y="335"/>
                    <a:pt x="7691" y="547"/>
                    <a:pt x="7691" y="730"/>
                  </a:cubicBezTo>
                  <a:cubicBezTo>
                    <a:pt x="7691" y="912"/>
                    <a:pt x="7539" y="1095"/>
                    <a:pt x="7326" y="1095"/>
                  </a:cubicBezTo>
                  <a:lnTo>
                    <a:pt x="700" y="1095"/>
                  </a:lnTo>
                  <a:cubicBezTo>
                    <a:pt x="517" y="1095"/>
                    <a:pt x="335" y="912"/>
                    <a:pt x="335" y="730"/>
                  </a:cubicBezTo>
                  <a:cubicBezTo>
                    <a:pt x="335" y="547"/>
                    <a:pt x="487" y="335"/>
                    <a:pt x="700" y="335"/>
                  </a:cubicBezTo>
                  <a:close/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lnTo>
                    <a:pt x="7356" y="1520"/>
                  </a:lnTo>
                  <a:cubicBezTo>
                    <a:pt x="7782" y="1520"/>
                    <a:pt x="8116" y="1186"/>
                    <a:pt x="8116" y="760"/>
                  </a:cubicBezTo>
                  <a:cubicBezTo>
                    <a:pt x="8116" y="335"/>
                    <a:pt x="7782" y="0"/>
                    <a:pt x="7356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25;p86">
              <a:extLst>
                <a:ext uri="{FF2B5EF4-FFF2-40B4-BE49-F238E27FC236}">
                  <a16:creationId xmlns:a16="http://schemas.microsoft.com/office/drawing/2014/main" id="{CE62D60A-B227-F55E-FB43-B1DCB4E27DA1}"/>
                </a:ext>
              </a:extLst>
            </p:cNvPr>
            <p:cNvSpPr/>
            <p:nvPr/>
          </p:nvSpPr>
          <p:spPr>
            <a:xfrm>
              <a:off x="3733625" y="1625700"/>
              <a:ext cx="40300" cy="38025"/>
            </a:xfrm>
            <a:custGeom>
              <a:avLst/>
              <a:gdLst/>
              <a:ahLst/>
              <a:cxnLst/>
              <a:rect l="l" t="t" r="r" b="b"/>
              <a:pathLst>
                <a:path w="1612" h="1521" extrusionOk="0">
                  <a:moveTo>
                    <a:pt x="791" y="335"/>
                  </a:moveTo>
                  <a:cubicBezTo>
                    <a:pt x="1034" y="335"/>
                    <a:pt x="1216" y="547"/>
                    <a:pt x="1216" y="730"/>
                  </a:cubicBezTo>
                  <a:cubicBezTo>
                    <a:pt x="1216" y="912"/>
                    <a:pt x="1034" y="1095"/>
                    <a:pt x="791" y="1095"/>
                  </a:cubicBezTo>
                  <a:cubicBezTo>
                    <a:pt x="578" y="1095"/>
                    <a:pt x="395" y="912"/>
                    <a:pt x="395" y="730"/>
                  </a:cubicBezTo>
                  <a:cubicBezTo>
                    <a:pt x="395" y="547"/>
                    <a:pt x="578" y="335"/>
                    <a:pt x="791" y="335"/>
                  </a:cubicBezTo>
                  <a:close/>
                  <a:moveTo>
                    <a:pt x="791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91" y="1520"/>
                  </a:cubicBezTo>
                  <a:cubicBezTo>
                    <a:pt x="1216" y="1520"/>
                    <a:pt x="1611" y="1186"/>
                    <a:pt x="1611" y="760"/>
                  </a:cubicBezTo>
                  <a:cubicBezTo>
                    <a:pt x="1611" y="335"/>
                    <a:pt x="1246" y="0"/>
                    <a:pt x="791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26;p86">
              <a:extLst>
                <a:ext uri="{FF2B5EF4-FFF2-40B4-BE49-F238E27FC236}">
                  <a16:creationId xmlns:a16="http://schemas.microsoft.com/office/drawing/2014/main" id="{EF1F44A5-42C6-C5F3-323F-7312DCEFA5CC}"/>
                </a:ext>
              </a:extLst>
            </p:cNvPr>
            <p:cNvSpPr/>
            <p:nvPr/>
          </p:nvSpPr>
          <p:spPr>
            <a:xfrm>
              <a:off x="3113550" y="4206275"/>
              <a:ext cx="1070700" cy="9900"/>
            </a:xfrm>
            <a:custGeom>
              <a:avLst/>
              <a:gdLst/>
              <a:ahLst/>
              <a:cxnLst/>
              <a:rect l="l" t="t" r="r" b="b"/>
              <a:pathLst>
                <a:path w="42828" h="396" extrusionOk="0">
                  <a:moveTo>
                    <a:pt x="0" y="1"/>
                  </a:moveTo>
                  <a:lnTo>
                    <a:pt x="0" y="396"/>
                  </a:lnTo>
                  <a:lnTo>
                    <a:pt x="42828" y="396"/>
                  </a:lnTo>
                  <a:lnTo>
                    <a:pt x="42828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27;p86">
              <a:extLst>
                <a:ext uri="{FF2B5EF4-FFF2-40B4-BE49-F238E27FC236}">
                  <a16:creationId xmlns:a16="http://schemas.microsoft.com/office/drawing/2014/main" id="{0AEB24B6-4470-FA20-7143-A0C07C501AC0}"/>
                </a:ext>
              </a:extLst>
            </p:cNvPr>
            <p:cNvSpPr/>
            <p:nvPr/>
          </p:nvSpPr>
          <p:spPr>
            <a:xfrm>
              <a:off x="3090750" y="4627250"/>
              <a:ext cx="1115550" cy="9900"/>
            </a:xfrm>
            <a:custGeom>
              <a:avLst/>
              <a:gdLst/>
              <a:ahLst/>
              <a:cxnLst/>
              <a:rect l="l" t="t" r="r" b="b"/>
              <a:pathLst>
                <a:path w="44622" h="396" extrusionOk="0">
                  <a:moveTo>
                    <a:pt x="0" y="1"/>
                  </a:moveTo>
                  <a:lnTo>
                    <a:pt x="0" y="396"/>
                  </a:lnTo>
                  <a:lnTo>
                    <a:pt x="44621" y="396"/>
                  </a:lnTo>
                  <a:lnTo>
                    <a:pt x="44621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029;p86">
            <a:extLst>
              <a:ext uri="{FF2B5EF4-FFF2-40B4-BE49-F238E27FC236}">
                <a16:creationId xmlns:a16="http://schemas.microsoft.com/office/drawing/2014/main" id="{257695A4-4440-DA4D-A1D4-075AA753A582}"/>
              </a:ext>
            </a:extLst>
          </p:cNvPr>
          <p:cNvGrpSpPr/>
          <p:nvPr/>
        </p:nvGrpSpPr>
        <p:grpSpPr>
          <a:xfrm>
            <a:off x="7216015" y="896481"/>
            <a:ext cx="1687850" cy="3754650"/>
            <a:chOff x="5420725" y="996500"/>
            <a:chExt cx="1687850" cy="3754650"/>
          </a:xfrm>
        </p:grpSpPr>
        <p:sp>
          <p:nvSpPr>
            <p:cNvPr id="14" name="Google Shape;3030;p86">
              <a:extLst>
                <a:ext uri="{FF2B5EF4-FFF2-40B4-BE49-F238E27FC236}">
                  <a16:creationId xmlns:a16="http://schemas.microsoft.com/office/drawing/2014/main" id="{C737C67B-4969-332D-1435-F4C3A9023905}"/>
                </a:ext>
              </a:extLst>
            </p:cNvPr>
            <p:cNvSpPr/>
            <p:nvPr/>
          </p:nvSpPr>
          <p:spPr>
            <a:xfrm>
              <a:off x="5808125" y="4533775"/>
              <a:ext cx="538800" cy="215850"/>
            </a:xfrm>
            <a:custGeom>
              <a:avLst/>
              <a:gdLst/>
              <a:ahLst/>
              <a:cxnLst/>
              <a:rect l="l" t="t" r="r" b="b"/>
              <a:pathLst>
                <a:path w="21552" h="8634" extrusionOk="0">
                  <a:moveTo>
                    <a:pt x="12816" y="0"/>
                  </a:moveTo>
                  <a:cubicBezTo>
                    <a:pt x="12376" y="0"/>
                    <a:pt x="11969" y="102"/>
                    <a:pt x="11642" y="366"/>
                  </a:cubicBezTo>
                  <a:cubicBezTo>
                    <a:pt x="11642" y="366"/>
                    <a:pt x="8086" y="3162"/>
                    <a:pt x="5745" y="3770"/>
                  </a:cubicBezTo>
                  <a:cubicBezTo>
                    <a:pt x="3374" y="4378"/>
                    <a:pt x="1" y="5047"/>
                    <a:pt x="31" y="8633"/>
                  </a:cubicBezTo>
                  <a:lnTo>
                    <a:pt x="21551" y="8633"/>
                  </a:lnTo>
                  <a:cubicBezTo>
                    <a:pt x="21399" y="5260"/>
                    <a:pt x="20791" y="2342"/>
                    <a:pt x="19575" y="883"/>
                  </a:cubicBezTo>
                  <a:cubicBezTo>
                    <a:pt x="18494" y="1003"/>
                    <a:pt x="17641" y="1123"/>
                    <a:pt x="16865" y="1123"/>
                  </a:cubicBezTo>
                  <a:cubicBezTo>
                    <a:pt x="16660" y="1123"/>
                    <a:pt x="16460" y="1114"/>
                    <a:pt x="16262" y="1095"/>
                  </a:cubicBezTo>
                  <a:cubicBezTo>
                    <a:pt x="15545" y="804"/>
                    <a:pt x="14051" y="0"/>
                    <a:pt x="12816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1;p86">
              <a:extLst>
                <a:ext uri="{FF2B5EF4-FFF2-40B4-BE49-F238E27FC236}">
                  <a16:creationId xmlns:a16="http://schemas.microsoft.com/office/drawing/2014/main" id="{EDF64E6F-8618-13D5-1348-8345F9D182FA}"/>
                </a:ext>
              </a:extLst>
            </p:cNvPr>
            <p:cNvSpPr/>
            <p:nvPr/>
          </p:nvSpPr>
          <p:spPr>
            <a:xfrm>
              <a:off x="6460125" y="4543575"/>
              <a:ext cx="446825" cy="207575"/>
            </a:xfrm>
            <a:custGeom>
              <a:avLst/>
              <a:gdLst/>
              <a:ahLst/>
              <a:cxnLst/>
              <a:rect l="l" t="t" r="r" b="b"/>
              <a:pathLst>
                <a:path w="17873" h="8303" extrusionOk="0">
                  <a:moveTo>
                    <a:pt x="8870" y="0"/>
                  </a:moveTo>
                  <a:cubicBezTo>
                    <a:pt x="7567" y="0"/>
                    <a:pt x="5989" y="666"/>
                    <a:pt x="5319" y="947"/>
                  </a:cubicBezTo>
                  <a:cubicBezTo>
                    <a:pt x="5128" y="976"/>
                    <a:pt x="4933" y="988"/>
                    <a:pt x="4733" y="988"/>
                  </a:cubicBezTo>
                  <a:cubicBezTo>
                    <a:pt x="3888" y="988"/>
                    <a:pt x="2961" y="766"/>
                    <a:pt x="1854" y="643"/>
                  </a:cubicBezTo>
                  <a:cubicBezTo>
                    <a:pt x="638" y="2010"/>
                    <a:pt x="152" y="5020"/>
                    <a:pt x="0" y="8302"/>
                  </a:cubicBezTo>
                  <a:lnTo>
                    <a:pt x="17842" y="8302"/>
                  </a:lnTo>
                  <a:cubicBezTo>
                    <a:pt x="17873" y="4807"/>
                    <a:pt x="15411" y="4199"/>
                    <a:pt x="13070" y="3591"/>
                  </a:cubicBezTo>
                  <a:cubicBezTo>
                    <a:pt x="11094" y="3135"/>
                    <a:pt x="10243" y="399"/>
                    <a:pt x="10243" y="399"/>
                  </a:cubicBezTo>
                  <a:cubicBezTo>
                    <a:pt x="9884" y="110"/>
                    <a:pt x="9399" y="0"/>
                    <a:pt x="8870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32;p86">
              <a:extLst>
                <a:ext uri="{FF2B5EF4-FFF2-40B4-BE49-F238E27FC236}">
                  <a16:creationId xmlns:a16="http://schemas.microsoft.com/office/drawing/2014/main" id="{9579364E-190A-7E4C-574E-F34E89C8ED51}"/>
                </a:ext>
              </a:extLst>
            </p:cNvPr>
            <p:cNvSpPr/>
            <p:nvPr/>
          </p:nvSpPr>
          <p:spPr>
            <a:xfrm>
              <a:off x="6278500" y="1398475"/>
              <a:ext cx="212025" cy="387625"/>
            </a:xfrm>
            <a:custGeom>
              <a:avLst/>
              <a:gdLst/>
              <a:ahLst/>
              <a:cxnLst/>
              <a:rect l="l" t="t" r="r" b="b"/>
              <a:pathLst>
                <a:path w="8481" h="15505" extrusionOk="0">
                  <a:moveTo>
                    <a:pt x="0" y="1"/>
                  </a:moveTo>
                  <a:lnTo>
                    <a:pt x="0" y="13801"/>
                  </a:lnTo>
                  <a:cubicBezTo>
                    <a:pt x="1162" y="14991"/>
                    <a:pt x="2418" y="15504"/>
                    <a:pt x="3750" y="15504"/>
                  </a:cubicBezTo>
                  <a:cubicBezTo>
                    <a:pt x="5241" y="15504"/>
                    <a:pt x="6827" y="14860"/>
                    <a:pt x="8481" y="13801"/>
                  </a:cubicBezTo>
                  <a:lnTo>
                    <a:pt x="8481" y="1"/>
                  </a:ln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33;p86">
              <a:extLst>
                <a:ext uri="{FF2B5EF4-FFF2-40B4-BE49-F238E27FC236}">
                  <a16:creationId xmlns:a16="http://schemas.microsoft.com/office/drawing/2014/main" id="{26712038-DBE8-DEE5-A01E-FD0CB90E0A21}"/>
                </a:ext>
              </a:extLst>
            </p:cNvPr>
            <p:cNvSpPr/>
            <p:nvPr/>
          </p:nvSpPr>
          <p:spPr>
            <a:xfrm>
              <a:off x="5911475" y="2644700"/>
              <a:ext cx="959000" cy="1939300"/>
            </a:xfrm>
            <a:custGeom>
              <a:avLst/>
              <a:gdLst/>
              <a:ahLst/>
              <a:cxnLst/>
              <a:rect l="l" t="t" r="r" b="b"/>
              <a:pathLst>
                <a:path w="38360" h="77572" extrusionOk="0">
                  <a:moveTo>
                    <a:pt x="7235" y="1"/>
                  </a:moveTo>
                  <a:cubicBezTo>
                    <a:pt x="0" y="30214"/>
                    <a:pt x="6019" y="76506"/>
                    <a:pt x="6079" y="76506"/>
                  </a:cubicBezTo>
                  <a:cubicBezTo>
                    <a:pt x="7719" y="76893"/>
                    <a:pt x="9733" y="77400"/>
                    <a:pt x="12799" y="77400"/>
                  </a:cubicBezTo>
                  <a:cubicBezTo>
                    <a:pt x="13826" y="77400"/>
                    <a:pt x="14972" y="77343"/>
                    <a:pt x="16262" y="77206"/>
                  </a:cubicBezTo>
                  <a:cubicBezTo>
                    <a:pt x="16961" y="64257"/>
                    <a:pt x="19758" y="16536"/>
                    <a:pt x="19758" y="16536"/>
                  </a:cubicBezTo>
                  <a:lnTo>
                    <a:pt x="23010" y="76993"/>
                  </a:lnTo>
                  <a:cubicBezTo>
                    <a:pt x="24055" y="77373"/>
                    <a:pt x="26039" y="77571"/>
                    <a:pt x="28002" y="77571"/>
                  </a:cubicBezTo>
                  <a:cubicBezTo>
                    <a:pt x="29808" y="77571"/>
                    <a:pt x="31595" y="77403"/>
                    <a:pt x="32615" y="77054"/>
                  </a:cubicBezTo>
                  <a:cubicBezTo>
                    <a:pt x="38360" y="7144"/>
                    <a:pt x="31977" y="578"/>
                    <a:pt x="31977" y="578"/>
                  </a:cubicBezTo>
                  <a:lnTo>
                    <a:pt x="7235" y="1"/>
                  </a:ln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34;p86">
              <a:extLst>
                <a:ext uri="{FF2B5EF4-FFF2-40B4-BE49-F238E27FC236}">
                  <a16:creationId xmlns:a16="http://schemas.microsoft.com/office/drawing/2014/main" id="{5110B9C8-91AB-B60E-6880-6B36E0EA1499}"/>
                </a:ext>
              </a:extLst>
            </p:cNvPr>
            <p:cNvSpPr/>
            <p:nvPr/>
          </p:nvSpPr>
          <p:spPr>
            <a:xfrm>
              <a:off x="6059650" y="2742725"/>
              <a:ext cx="693050" cy="76775"/>
            </a:xfrm>
            <a:custGeom>
              <a:avLst/>
              <a:gdLst/>
              <a:ahLst/>
              <a:cxnLst/>
              <a:rect l="l" t="t" r="r" b="b"/>
              <a:pathLst>
                <a:path w="27722" h="3071" extrusionOk="0">
                  <a:moveTo>
                    <a:pt x="122" y="1"/>
                  </a:moveTo>
                  <a:lnTo>
                    <a:pt x="0" y="639"/>
                  </a:lnTo>
                  <a:cubicBezTo>
                    <a:pt x="3952" y="2250"/>
                    <a:pt x="8299" y="3071"/>
                    <a:pt x="13040" y="3071"/>
                  </a:cubicBezTo>
                  <a:lnTo>
                    <a:pt x="13496" y="1186"/>
                  </a:lnTo>
                  <a:lnTo>
                    <a:pt x="14043" y="3071"/>
                  </a:lnTo>
                  <a:cubicBezTo>
                    <a:pt x="19089" y="2949"/>
                    <a:pt x="23709" y="2402"/>
                    <a:pt x="27721" y="1156"/>
                  </a:cubicBezTo>
                  <a:lnTo>
                    <a:pt x="27478" y="31"/>
                  </a:lnTo>
                  <a:lnTo>
                    <a:pt x="122" y="3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35;p86">
              <a:extLst>
                <a:ext uri="{FF2B5EF4-FFF2-40B4-BE49-F238E27FC236}">
                  <a16:creationId xmlns:a16="http://schemas.microsoft.com/office/drawing/2014/main" id="{EC71E1C4-D40C-FE7B-6605-39CBEE8074CC}"/>
                </a:ext>
              </a:extLst>
            </p:cNvPr>
            <p:cNvSpPr/>
            <p:nvPr/>
          </p:nvSpPr>
          <p:spPr>
            <a:xfrm>
              <a:off x="5932750" y="1666725"/>
              <a:ext cx="955200" cy="1102375"/>
            </a:xfrm>
            <a:custGeom>
              <a:avLst/>
              <a:gdLst/>
              <a:ahLst/>
              <a:cxnLst/>
              <a:rect l="l" t="t" r="r" b="b"/>
              <a:pathLst>
                <a:path w="38208" h="44095" extrusionOk="0">
                  <a:moveTo>
                    <a:pt x="23071" y="1"/>
                  </a:moveTo>
                  <a:cubicBezTo>
                    <a:pt x="23071" y="1"/>
                    <a:pt x="21004" y="1733"/>
                    <a:pt x="17356" y="1733"/>
                  </a:cubicBezTo>
                  <a:cubicBezTo>
                    <a:pt x="13709" y="1733"/>
                    <a:pt x="13071" y="31"/>
                    <a:pt x="13071" y="31"/>
                  </a:cubicBezTo>
                  <a:cubicBezTo>
                    <a:pt x="13071" y="31"/>
                    <a:pt x="5776" y="487"/>
                    <a:pt x="3131" y="2858"/>
                  </a:cubicBezTo>
                  <a:cubicBezTo>
                    <a:pt x="0" y="5745"/>
                    <a:pt x="3344" y="41916"/>
                    <a:pt x="5107" y="42919"/>
                  </a:cubicBezTo>
                  <a:cubicBezTo>
                    <a:pt x="6130" y="43646"/>
                    <a:pt x="13413" y="44094"/>
                    <a:pt x="20326" y="44094"/>
                  </a:cubicBezTo>
                  <a:cubicBezTo>
                    <a:pt x="26140" y="44094"/>
                    <a:pt x="31694" y="43777"/>
                    <a:pt x="33041" y="43041"/>
                  </a:cubicBezTo>
                  <a:cubicBezTo>
                    <a:pt x="35290" y="41916"/>
                    <a:pt x="38208" y="5989"/>
                    <a:pt x="34803" y="3162"/>
                  </a:cubicBezTo>
                  <a:cubicBezTo>
                    <a:pt x="31338" y="305"/>
                    <a:pt x="23071" y="1"/>
                    <a:pt x="23071" y="1"/>
                  </a:cubicBez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6;p86">
              <a:extLst>
                <a:ext uri="{FF2B5EF4-FFF2-40B4-BE49-F238E27FC236}">
                  <a16:creationId xmlns:a16="http://schemas.microsoft.com/office/drawing/2014/main" id="{6CFA699C-B2CA-708F-985A-EA7C14AB49E3}"/>
                </a:ext>
              </a:extLst>
            </p:cNvPr>
            <p:cNvSpPr/>
            <p:nvPr/>
          </p:nvSpPr>
          <p:spPr>
            <a:xfrm>
              <a:off x="6238975" y="1615050"/>
              <a:ext cx="117050" cy="159600"/>
            </a:xfrm>
            <a:custGeom>
              <a:avLst/>
              <a:gdLst/>
              <a:ahLst/>
              <a:cxnLst/>
              <a:rect l="l" t="t" r="r" b="b"/>
              <a:pathLst>
                <a:path w="4682" h="6384" extrusionOk="0">
                  <a:moveTo>
                    <a:pt x="1581" y="1"/>
                  </a:moveTo>
                  <a:lnTo>
                    <a:pt x="1" y="2189"/>
                  </a:lnTo>
                  <a:cubicBezTo>
                    <a:pt x="578" y="3952"/>
                    <a:pt x="1490" y="5411"/>
                    <a:pt x="2797" y="6384"/>
                  </a:cubicBezTo>
                  <a:lnTo>
                    <a:pt x="4682" y="3800"/>
                  </a:lnTo>
                  <a:cubicBezTo>
                    <a:pt x="2949" y="2797"/>
                    <a:pt x="2402" y="1733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37;p86">
              <a:extLst>
                <a:ext uri="{FF2B5EF4-FFF2-40B4-BE49-F238E27FC236}">
                  <a16:creationId xmlns:a16="http://schemas.microsoft.com/office/drawing/2014/main" id="{85771EB1-999D-8C29-85EC-F85CCC52D3A6}"/>
                </a:ext>
              </a:extLst>
            </p:cNvPr>
            <p:cNvSpPr/>
            <p:nvPr/>
          </p:nvSpPr>
          <p:spPr>
            <a:xfrm>
              <a:off x="6386400" y="1602900"/>
              <a:ext cx="145925" cy="173275"/>
            </a:xfrm>
            <a:custGeom>
              <a:avLst/>
              <a:gdLst/>
              <a:ahLst/>
              <a:cxnLst/>
              <a:rect l="l" t="t" r="r" b="b"/>
              <a:pathLst>
                <a:path w="5837" h="6931" extrusionOk="0">
                  <a:moveTo>
                    <a:pt x="4165" y="0"/>
                  </a:moveTo>
                  <a:cubicBezTo>
                    <a:pt x="3466" y="2158"/>
                    <a:pt x="2250" y="3222"/>
                    <a:pt x="1" y="4347"/>
                  </a:cubicBezTo>
                  <a:lnTo>
                    <a:pt x="1672" y="6931"/>
                  </a:lnTo>
                  <a:cubicBezTo>
                    <a:pt x="3496" y="5776"/>
                    <a:pt x="4925" y="4408"/>
                    <a:pt x="5837" y="2675"/>
                  </a:cubicBezTo>
                  <a:lnTo>
                    <a:pt x="4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38;p86">
              <a:extLst>
                <a:ext uri="{FF2B5EF4-FFF2-40B4-BE49-F238E27FC236}">
                  <a16:creationId xmlns:a16="http://schemas.microsoft.com/office/drawing/2014/main" id="{DE53F587-4038-9809-9788-ECCB29B478CB}"/>
                </a:ext>
              </a:extLst>
            </p:cNvPr>
            <p:cNvSpPr/>
            <p:nvPr/>
          </p:nvSpPr>
          <p:spPr>
            <a:xfrm>
              <a:off x="6583975" y="1726025"/>
              <a:ext cx="486350" cy="809500"/>
            </a:xfrm>
            <a:custGeom>
              <a:avLst/>
              <a:gdLst/>
              <a:ahLst/>
              <a:cxnLst/>
              <a:rect l="l" t="t" r="r" b="b"/>
              <a:pathLst>
                <a:path w="19454" h="32380" extrusionOk="0">
                  <a:moveTo>
                    <a:pt x="5418" y="1"/>
                  </a:moveTo>
                  <a:cubicBezTo>
                    <a:pt x="2851" y="1"/>
                    <a:pt x="1537" y="1941"/>
                    <a:pt x="912" y="4620"/>
                  </a:cubicBezTo>
                  <a:cubicBezTo>
                    <a:pt x="1" y="9027"/>
                    <a:pt x="6292" y="27842"/>
                    <a:pt x="6931" y="29058"/>
                  </a:cubicBezTo>
                  <a:cubicBezTo>
                    <a:pt x="8106" y="31419"/>
                    <a:pt x="10003" y="32379"/>
                    <a:pt x="11944" y="32379"/>
                  </a:cubicBezTo>
                  <a:cubicBezTo>
                    <a:pt x="15376" y="32379"/>
                    <a:pt x="18945" y="29377"/>
                    <a:pt x="18907" y="25805"/>
                  </a:cubicBezTo>
                  <a:cubicBezTo>
                    <a:pt x="19454" y="22553"/>
                    <a:pt x="14864" y="5106"/>
                    <a:pt x="8724" y="820"/>
                  </a:cubicBezTo>
                  <a:cubicBezTo>
                    <a:pt x="7440" y="255"/>
                    <a:pt x="6347" y="1"/>
                    <a:pt x="5418" y="1"/>
                  </a:cubicBez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39;p86">
              <a:extLst>
                <a:ext uri="{FF2B5EF4-FFF2-40B4-BE49-F238E27FC236}">
                  <a16:creationId xmlns:a16="http://schemas.microsoft.com/office/drawing/2014/main" id="{FADA27AE-AEB4-193E-8B09-14B59941BC57}"/>
                </a:ext>
              </a:extLst>
            </p:cNvPr>
            <p:cNvSpPr/>
            <p:nvPr/>
          </p:nvSpPr>
          <p:spPr>
            <a:xfrm>
              <a:off x="6620450" y="2054275"/>
              <a:ext cx="145175" cy="265225"/>
            </a:xfrm>
            <a:custGeom>
              <a:avLst/>
              <a:gdLst/>
              <a:ahLst/>
              <a:cxnLst/>
              <a:rect l="l" t="t" r="r" b="b"/>
              <a:pathLst>
                <a:path w="5807" h="10609" extrusionOk="0">
                  <a:moveTo>
                    <a:pt x="335" y="0"/>
                  </a:moveTo>
                  <a:lnTo>
                    <a:pt x="1" y="122"/>
                  </a:lnTo>
                  <a:cubicBezTo>
                    <a:pt x="31" y="183"/>
                    <a:pt x="2463" y="6718"/>
                    <a:pt x="5533" y="10608"/>
                  </a:cubicBezTo>
                  <a:lnTo>
                    <a:pt x="5806" y="10365"/>
                  </a:lnTo>
                  <a:cubicBezTo>
                    <a:pt x="2767" y="6535"/>
                    <a:pt x="365" y="61"/>
                    <a:pt x="335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40;p86">
              <a:extLst>
                <a:ext uri="{FF2B5EF4-FFF2-40B4-BE49-F238E27FC236}">
                  <a16:creationId xmlns:a16="http://schemas.microsoft.com/office/drawing/2014/main" id="{4C3C4F4D-FE1A-6504-1695-9559E1F25F44}"/>
                </a:ext>
              </a:extLst>
            </p:cNvPr>
            <p:cNvSpPr/>
            <p:nvPr/>
          </p:nvSpPr>
          <p:spPr>
            <a:xfrm>
              <a:off x="5877275" y="2495575"/>
              <a:ext cx="743200" cy="733700"/>
            </a:xfrm>
            <a:custGeom>
              <a:avLst/>
              <a:gdLst/>
              <a:ahLst/>
              <a:cxnLst/>
              <a:rect l="l" t="t" r="r" b="b"/>
              <a:pathLst>
                <a:path w="29728" h="29348" extrusionOk="0">
                  <a:moveTo>
                    <a:pt x="12736" y="1"/>
                  </a:moveTo>
                  <a:cubicBezTo>
                    <a:pt x="12364" y="1"/>
                    <a:pt x="11992" y="145"/>
                    <a:pt x="11703" y="434"/>
                  </a:cubicBezTo>
                  <a:lnTo>
                    <a:pt x="578" y="11711"/>
                  </a:lnTo>
                  <a:cubicBezTo>
                    <a:pt x="1" y="12288"/>
                    <a:pt x="1" y="13200"/>
                    <a:pt x="578" y="13777"/>
                  </a:cubicBezTo>
                  <a:lnTo>
                    <a:pt x="15928" y="28914"/>
                  </a:lnTo>
                  <a:cubicBezTo>
                    <a:pt x="16217" y="29203"/>
                    <a:pt x="16589" y="29348"/>
                    <a:pt x="16961" y="29348"/>
                  </a:cubicBezTo>
                  <a:cubicBezTo>
                    <a:pt x="17334" y="29348"/>
                    <a:pt x="17706" y="29203"/>
                    <a:pt x="17995" y="28914"/>
                  </a:cubicBezTo>
                  <a:lnTo>
                    <a:pt x="29150" y="17638"/>
                  </a:lnTo>
                  <a:cubicBezTo>
                    <a:pt x="29728" y="17060"/>
                    <a:pt x="29697" y="16148"/>
                    <a:pt x="29120" y="15601"/>
                  </a:cubicBezTo>
                  <a:lnTo>
                    <a:pt x="13770" y="434"/>
                  </a:lnTo>
                  <a:cubicBezTo>
                    <a:pt x="13481" y="145"/>
                    <a:pt x="13109" y="1"/>
                    <a:pt x="12736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41;p86">
              <a:extLst>
                <a:ext uri="{FF2B5EF4-FFF2-40B4-BE49-F238E27FC236}">
                  <a16:creationId xmlns:a16="http://schemas.microsoft.com/office/drawing/2014/main" id="{625A5D05-636E-B3D6-30FC-00F249B3CB23}"/>
                </a:ext>
              </a:extLst>
            </p:cNvPr>
            <p:cNvSpPr/>
            <p:nvPr/>
          </p:nvSpPr>
          <p:spPr>
            <a:xfrm>
              <a:off x="5919075" y="2533000"/>
              <a:ext cx="659600" cy="658850"/>
            </a:xfrm>
            <a:custGeom>
              <a:avLst/>
              <a:gdLst/>
              <a:ahLst/>
              <a:cxnLst/>
              <a:rect l="l" t="t" r="r" b="b"/>
              <a:pathLst>
                <a:path w="26384" h="26354" extrusionOk="0">
                  <a:moveTo>
                    <a:pt x="11368" y="1"/>
                  </a:moveTo>
                  <a:lnTo>
                    <a:pt x="0" y="11521"/>
                  </a:lnTo>
                  <a:lnTo>
                    <a:pt x="15016" y="26354"/>
                  </a:lnTo>
                  <a:lnTo>
                    <a:pt x="26384" y="14834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2;p86">
              <a:extLst>
                <a:ext uri="{FF2B5EF4-FFF2-40B4-BE49-F238E27FC236}">
                  <a16:creationId xmlns:a16="http://schemas.microsoft.com/office/drawing/2014/main" id="{0F405D6A-18E4-2CC0-69CC-B4973F159A82}"/>
                </a:ext>
              </a:extLst>
            </p:cNvPr>
            <p:cNvSpPr/>
            <p:nvPr/>
          </p:nvSpPr>
          <p:spPr>
            <a:xfrm>
              <a:off x="5945675" y="2562925"/>
              <a:ext cx="207475" cy="204725"/>
            </a:xfrm>
            <a:custGeom>
              <a:avLst/>
              <a:gdLst/>
              <a:ahLst/>
              <a:cxnLst/>
              <a:rect l="l" t="t" r="r" b="b"/>
              <a:pathLst>
                <a:path w="8299" h="8189" extrusionOk="0">
                  <a:moveTo>
                    <a:pt x="6373" y="0"/>
                  </a:moveTo>
                  <a:cubicBezTo>
                    <a:pt x="6199" y="0"/>
                    <a:pt x="6030" y="69"/>
                    <a:pt x="5897" y="202"/>
                  </a:cubicBezTo>
                  <a:lnTo>
                    <a:pt x="5411" y="688"/>
                  </a:lnTo>
                  <a:cubicBezTo>
                    <a:pt x="5149" y="481"/>
                    <a:pt x="4825" y="381"/>
                    <a:pt x="4500" y="381"/>
                  </a:cubicBezTo>
                  <a:cubicBezTo>
                    <a:pt x="4109" y="381"/>
                    <a:pt x="3717" y="527"/>
                    <a:pt x="3435" y="810"/>
                  </a:cubicBezTo>
                  <a:lnTo>
                    <a:pt x="851" y="3424"/>
                  </a:lnTo>
                  <a:cubicBezTo>
                    <a:pt x="304" y="3971"/>
                    <a:pt x="274" y="4852"/>
                    <a:pt x="760" y="5399"/>
                  </a:cubicBezTo>
                  <a:lnTo>
                    <a:pt x="274" y="5916"/>
                  </a:lnTo>
                  <a:cubicBezTo>
                    <a:pt x="0" y="6159"/>
                    <a:pt x="0" y="6615"/>
                    <a:pt x="274" y="6889"/>
                  </a:cubicBezTo>
                  <a:lnTo>
                    <a:pt x="1429" y="7983"/>
                  </a:lnTo>
                  <a:cubicBezTo>
                    <a:pt x="1550" y="8120"/>
                    <a:pt x="1725" y="8188"/>
                    <a:pt x="1904" y="8188"/>
                  </a:cubicBezTo>
                  <a:cubicBezTo>
                    <a:pt x="2082" y="8188"/>
                    <a:pt x="2265" y="8120"/>
                    <a:pt x="2401" y="7983"/>
                  </a:cubicBezTo>
                  <a:lnTo>
                    <a:pt x="8025" y="2329"/>
                  </a:lnTo>
                  <a:cubicBezTo>
                    <a:pt x="8298" y="2056"/>
                    <a:pt x="8298" y="1600"/>
                    <a:pt x="8025" y="1357"/>
                  </a:cubicBezTo>
                  <a:lnTo>
                    <a:pt x="6900" y="232"/>
                  </a:lnTo>
                  <a:cubicBezTo>
                    <a:pt x="6744" y="76"/>
                    <a:pt x="6556" y="0"/>
                    <a:pt x="6373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43;p86">
              <a:extLst>
                <a:ext uri="{FF2B5EF4-FFF2-40B4-BE49-F238E27FC236}">
                  <a16:creationId xmlns:a16="http://schemas.microsoft.com/office/drawing/2014/main" id="{F30D5938-9DD7-6E57-5166-CEEEB7F503B5}"/>
                </a:ext>
              </a:extLst>
            </p:cNvPr>
            <p:cNvSpPr/>
            <p:nvPr/>
          </p:nvSpPr>
          <p:spPr>
            <a:xfrm>
              <a:off x="6188075" y="3019325"/>
              <a:ext cx="133750" cy="133000"/>
            </a:xfrm>
            <a:custGeom>
              <a:avLst/>
              <a:gdLst/>
              <a:ahLst/>
              <a:cxnLst/>
              <a:rect l="l" t="t" r="r" b="b"/>
              <a:pathLst>
                <a:path w="5350" h="5320" extrusionOk="0">
                  <a:moveTo>
                    <a:pt x="1277" y="1"/>
                  </a:moveTo>
                  <a:lnTo>
                    <a:pt x="0" y="1277"/>
                  </a:lnTo>
                  <a:lnTo>
                    <a:pt x="4104" y="5320"/>
                  </a:lnTo>
                  <a:lnTo>
                    <a:pt x="5350" y="4043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44;p86">
              <a:extLst>
                <a:ext uri="{FF2B5EF4-FFF2-40B4-BE49-F238E27FC236}">
                  <a16:creationId xmlns:a16="http://schemas.microsoft.com/office/drawing/2014/main" id="{307D9693-6B94-B2C4-2B4E-0ACB4F4E22F6}"/>
                </a:ext>
              </a:extLst>
            </p:cNvPr>
            <p:cNvSpPr/>
            <p:nvPr/>
          </p:nvSpPr>
          <p:spPr>
            <a:xfrm>
              <a:off x="6282300" y="3026175"/>
              <a:ext cx="82100" cy="82100"/>
            </a:xfrm>
            <a:custGeom>
              <a:avLst/>
              <a:gdLst/>
              <a:ahLst/>
              <a:cxnLst/>
              <a:rect l="l" t="t" r="r" b="b"/>
              <a:pathLst>
                <a:path w="3284" h="3284" extrusionOk="0">
                  <a:moveTo>
                    <a:pt x="1277" y="0"/>
                  </a:moveTo>
                  <a:lnTo>
                    <a:pt x="0" y="1277"/>
                  </a:lnTo>
                  <a:lnTo>
                    <a:pt x="2037" y="3283"/>
                  </a:lnTo>
                  <a:lnTo>
                    <a:pt x="3283" y="2006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45;p86">
              <a:extLst>
                <a:ext uri="{FF2B5EF4-FFF2-40B4-BE49-F238E27FC236}">
                  <a16:creationId xmlns:a16="http://schemas.microsoft.com/office/drawing/2014/main" id="{3D101C5C-BCEB-5A1F-627D-E0A992848AF0}"/>
                </a:ext>
              </a:extLst>
            </p:cNvPr>
            <p:cNvSpPr/>
            <p:nvPr/>
          </p:nvSpPr>
          <p:spPr>
            <a:xfrm>
              <a:off x="6254950" y="2910675"/>
              <a:ext cx="153525" cy="152750"/>
            </a:xfrm>
            <a:custGeom>
              <a:avLst/>
              <a:gdLst/>
              <a:ahLst/>
              <a:cxnLst/>
              <a:rect l="l" t="t" r="r" b="b"/>
              <a:pathLst>
                <a:path w="6141" h="6110" extrusionOk="0">
                  <a:moveTo>
                    <a:pt x="1246" y="0"/>
                  </a:moveTo>
                  <a:lnTo>
                    <a:pt x="0" y="1277"/>
                  </a:lnTo>
                  <a:lnTo>
                    <a:pt x="4894" y="6110"/>
                  </a:lnTo>
                  <a:lnTo>
                    <a:pt x="6140" y="483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46;p86">
              <a:extLst>
                <a:ext uri="{FF2B5EF4-FFF2-40B4-BE49-F238E27FC236}">
                  <a16:creationId xmlns:a16="http://schemas.microsoft.com/office/drawing/2014/main" id="{71F2D750-E5D4-128D-4C09-BF2A3C1754A1}"/>
                </a:ext>
              </a:extLst>
            </p:cNvPr>
            <p:cNvSpPr/>
            <p:nvPr/>
          </p:nvSpPr>
          <p:spPr>
            <a:xfrm>
              <a:off x="6362075" y="2929675"/>
              <a:ext cx="89700" cy="90450"/>
            </a:xfrm>
            <a:custGeom>
              <a:avLst/>
              <a:gdLst/>
              <a:ahLst/>
              <a:cxnLst/>
              <a:rect l="l" t="t" r="r" b="b"/>
              <a:pathLst>
                <a:path w="3588" h="3618" extrusionOk="0">
                  <a:moveTo>
                    <a:pt x="1247" y="0"/>
                  </a:moveTo>
                  <a:lnTo>
                    <a:pt x="1" y="1277"/>
                  </a:lnTo>
                  <a:lnTo>
                    <a:pt x="2341" y="3617"/>
                  </a:lnTo>
                  <a:lnTo>
                    <a:pt x="3588" y="2341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47;p86">
              <a:extLst>
                <a:ext uri="{FF2B5EF4-FFF2-40B4-BE49-F238E27FC236}">
                  <a16:creationId xmlns:a16="http://schemas.microsoft.com/office/drawing/2014/main" id="{CF42AD2F-C1F6-E060-84CC-826CB3187A4E}"/>
                </a:ext>
              </a:extLst>
            </p:cNvPr>
            <p:cNvSpPr/>
            <p:nvPr/>
          </p:nvSpPr>
          <p:spPr>
            <a:xfrm>
              <a:off x="6270900" y="2752600"/>
              <a:ext cx="224950" cy="222675"/>
            </a:xfrm>
            <a:custGeom>
              <a:avLst/>
              <a:gdLst/>
              <a:ahLst/>
              <a:cxnLst/>
              <a:rect l="l" t="t" r="r" b="b"/>
              <a:pathLst>
                <a:path w="8998" h="8907" extrusionOk="0">
                  <a:moveTo>
                    <a:pt x="1247" y="1"/>
                  </a:moveTo>
                  <a:lnTo>
                    <a:pt x="0" y="1278"/>
                  </a:lnTo>
                  <a:lnTo>
                    <a:pt x="7721" y="8907"/>
                  </a:lnTo>
                  <a:lnTo>
                    <a:pt x="8998" y="7661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48;p86">
              <a:extLst>
                <a:ext uri="{FF2B5EF4-FFF2-40B4-BE49-F238E27FC236}">
                  <a16:creationId xmlns:a16="http://schemas.microsoft.com/office/drawing/2014/main" id="{7428132E-FD0B-3A53-1E4A-AFA88F68F697}"/>
                </a:ext>
              </a:extLst>
            </p:cNvPr>
            <p:cNvSpPr/>
            <p:nvPr/>
          </p:nvSpPr>
          <p:spPr>
            <a:xfrm>
              <a:off x="6406150" y="2798975"/>
              <a:ext cx="133025" cy="133000"/>
            </a:xfrm>
            <a:custGeom>
              <a:avLst/>
              <a:gdLst/>
              <a:ahLst/>
              <a:cxnLst/>
              <a:rect l="l" t="t" r="r" b="b"/>
              <a:pathLst>
                <a:path w="5321" h="5320" extrusionOk="0">
                  <a:moveTo>
                    <a:pt x="1247" y="0"/>
                  </a:moveTo>
                  <a:lnTo>
                    <a:pt x="1" y="1277"/>
                  </a:lnTo>
                  <a:lnTo>
                    <a:pt x="4074" y="5319"/>
                  </a:lnTo>
                  <a:lnTo>
                    <a:pt x="5320" y="4043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49;p86">
              <a:extLst>
                <a:ext uri="{FF2B5EF4-FFF2-40B4-BE49-F238E27FC236}">
                  <a16:creationId xmlns:a16="http://schemas.microsoft.com/office/drawing/2014/main" id="{11E70B61-6A8D-E4E0-2141-42AB74FD8471}"/>
                </a:ext>
              </a:extLst>
            </p:cNvPr>
            <p:cNvSpPr/>
            <p:nvPr/>
          </p:nvSpPr>
          <p:spPr>
            <a:xfrm>
              <a:off x="5960875" y="2577075"/>
              <a:ext cx="123125" cy="124650"/>
            </a:xfrm>
            <a:custGeom>
              <a:avLst/>
              <a:gdLst/>
              <a:ahLst/>
              <a:cxnLst/>
              <a:rect l="l" t="t" r="r" b="b"/>
              <a:pathLst>
                <a:path w="4925" h="4986" extrusionOk="0">
                  <a:moveTo>
                    <a:pt x="4651" y="1"/>
                  </a:moveTo>
                  <a:lnTo>
                    <a:pt x="0" y="4712"/>
                  </a:lnTo>
                  <a:lnTo>
                    <a:pt x="274" y="4985"/>
                  </a:lnTo>
                  <a:lnTo>
                    <a:pt x="4924" y="274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50;p86">
              <a:extLst>
                <a:ext uri="{FF2B5EF4-FFF2-40B4-BE49-F238E27FC236}">
                  <a16:creationId xmlns:a16="http://schemas.microsoft.com/office/drawing/2014/main" id="{0AF1AEE4-BF83-CCE8-D832-D8DA87905F00}"/>
                </a:ext>
              </a:extLst>
            </p:cNvPr>
            <p:cNvSpPr/>
            <p:nvPr/>
          </p:nvSpPr>
          <p:spPr>
            <a:xfrm>
              <a:off x="6111325" y="2760625"/>
              <a:ext cx="70700" cy="90800"/>
            </a:xfrm>
            <a:custGeom>
              <a:avLst/>
              <a:gdLst/>
              <a:ahLst/>
              <a:cxnLst/>
              <a:rect l="l" t="t" r="r" b="b"/>
              <a:pathLst>
                <a:path w="2828" h="3632" extrusionOk="0">
                  <a:moveTo>
                    <a:pt x="312" y="1"/>
                  </a:moveTo>
                  <a:cubicBezTo>
                    <a:pt x="208" y="1"/>
                    <a:pt x="104" y="5"/>
                    <a:pt x="0" y="14"/>
                  </a:cubicBezTo>
                  <a:lnTo>
                    <a:pt x="304" y="3631"/>
                  </a:lnTo>
                  <a:lnTo>
                    <a:pt x="2827" y="1048"/>
                  </a:lnTo>
                  <a:cubicBezTo>
                    <a:pt x="2144" y="364"/>
                    <a:pt x="1239" y="1"/>
                    <a:pt x="312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51;p86">
              <a:extLst>
                <a:ext uri="{FF2B5EF4-FFF2-40B4-BE49-F238E27FC236}">
                  <a16:creationId xmlns:a16="http://schemas.microsoft.com/office/drawing/2014/main" id="{1A780B9B-C87C-1BFB-4235-2A83F6266CA1}"/>
                </a:ext>
              </a:extLst>
            </p:cNvPr>
            <p:cNvSpPr/>
            <p:nvPr/>
          </p:nvSpPr>
          <p:spPr>
            <a:xfrm>
              <a:off x="6018625" y="2760975"/>
              <a:ext cx="100325" cy="153525"/>
            </a:xfrm>
            <a:custGeom>
              <a:avLst/>
              <a:gdLst/>
              <a:ahLst/>
              <a:cxnLst/>
              <a:rect l="l" t="t" r="r" b="b"/>
              <a:pathLst>
                <a:path w="4013" h="6141" extrusionOk="0">
                  <a:moveTo>
                    <a:pt x="3708" y="0"/>
                  </a:moveTo>
                  <a:cubicBezTo>
                    <a:pt x="2857" y="61"/>
                    <a:pt x="2067" y="426"/>
                    <a:pt x="1429" y="1064"/>
                  </a:cubicBezTo>
                  <a:cubicBezTo>
                    <a:pt x="0" y="2462"/>
                    <a:pt x="0" y="4772"/>
                    <a:pt x="1459" y="6140"/>
                  </a:cubicBezTo>
                  <a:lnTo>
                    <a:pt x="4012" y="3557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52;p86">
              <a:extLst>
                <a:ext uri="{FF2B5EF4-FFF2-40B4-BE49-F238E27FC236}">
                  <a16:creationId xmlns:a16="http://schemas.microsoft.com/office/drawing/2014/main" id="{07AF815E-48B0-99DD-5C78-3B865B69FD69}"/>
                </a:ext>
              </a:extLst>
            </p:cNvPr>
            <p:cNvSpPr/>
            <p:nvPr/>
          </p:nvSpPr>
          <p:spPr>
            <a:xfrm>
              <a:off x="6055100" y="2786800"/>
              <a:ext cx="163400" cy="154475"/>
            </a:xfrm>
            <a:custGeom>
              <a:avLst/>
              <a:gdLst/>
              <a:ahLst/>
              <a:cxnLst/>
              <a:rect l="l" t="t" r="r" b="b"/>
              <a:pathLst>
                <a:path w="6536" h="6179" extrusionOk="0">
                  <a:moveTo>
                    <a:pt x="5076" y="1"/>
                  </a:moveTo>
                  <a:lnTo>
                    <a:pt x="2553" y="2584"/>
                  </a:lnTo>
                  <a:lnTo>
                    <a:pt x="0" y="5138"/>
                  </a:lnTo>
                  <a:cubicBezTo>
                    <a:pt x="722" y="5829"/>
                    <a:pt x="1644" y="6179"/>
                    <a:pt x="2562" y="6179"/>
                  </a:cubicBezTo>
                  <a:cubicBezTo>
                    <a:pt x="3499" y="6179"/>
                    <a:pt x="4430" y="5814"/>
                    <a:pt x="5137" y="5077"/>
                  </a:cubicBezTo>
                  <a:cubicBezTo>
                    <a:pt x="6535" y="3679"/>
                    <a:pt x="6535" y="1338"/>
                    <a:pt x="5076" y="1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53;p86">
              <a:extLst>
                <a:ext uri="{FF2B5EF4-FFF2-40B4-BE49-F238E27FC236}">
                  <a16:creationId xmlns:a16="http://schemas.microsoft.com/office/drawing/2014/main" id="{2688464E-BB17-725E-DA23-D0E7444DD11D}"/>
                </a:ext>
              </a:extLst>
            </p:cNvPr>
            <p:cNvSpPr/>
            <p:nvPr/>
          </p:nvSpPr>
          <p:spPr>
            <a:xfrm>
              <a:off x="6137925" y="2687250"/>
              <a:ext cx="32700" cy="32700"/>
            </a:xfrm>
            <a:custGeom>
              <a:avLst/>
              <a:gdLst/>
              <a:ahLst/>
              <a:cxnLst/>
              <a:rect l="l" t="t" r="r" b="b"/>
              <a:pathLst>
                <a:path w="1308" h="1308" extrusionOk="0">
                  <a:moveTo>
                    <a:pt x="639" y="1"/>
                  </a:moveTo>
                  <a:lnTo>
                    <a:pt x="0" y="639"/>
                  </a:lnTo>
                  <a:lnTo>
                    <a:pt x="669" y="1308"/>
                  </a:lnTo>
                  <a:lnTo>
                    <a:pt x="1307" y="639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54;p86">
              <a:extLst>
                <a:ext uri="{FF2B5EF4-FFF2-40B4-BE49-F238E27FC236}">
                  <a16:creationId xmlns:a16="http://schemas.microsoft.com/office/drawing/2014/main" id="{BB21A923-1971-28E7-58FF-B09868F36795}"/>
                </a:ext>
              </a:extLst>
            </p:cNvPr>
            <p:cNvSpPr/>
            <p:nvPr/>
          </p:nvSpPr>
          <p:spPr>
            <a:xfrm>
              <a:off x="6169825" y="2719175"/>
              <a:ext cx="31950" cy="31950"/>
            </a:xfrm>
            <a:custGeom>
              <a:avLst/>
              <a:gdLst/>
              <a:ahLst/>
              <a:cxnLst/>
              <a:rect l="l" t="t" r="r" b="b"/>
              <a:pathLst>
                <a:path w="1278" h="1278" extrusionOk="0">
                  <a:moveTo>
                    <a:pt x="639" y="1"/>
                  </a:moveTo>
                  <a:lnTo>
                    <a:pt x="1" y="639"/>
                  </a:lnTo>
                  <a:lnTo>
                    <a:pt x="639" y="1277"/>
                  </a:lnTo>
                  <a:lnTo>
                    <a:pt x="1277" y="639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55;p86">
              <a:extLst>
                <a:ext uri="{FF2B5EF4-FFF2-40B4-BE49-F238E27FC236}">
                  <a16:creationId xmlns:a16="http://schemas.microsoft.com/office/drawing/2014/main" id="{74489DAE-E1D7-9CA9-9912-AC3AC2134CBD}"/>
                </a:ext>
              </a:extLst>
            </p:cNvPr>
            <p:cNvSpPr/>
            <p:nvPr/>
          </p:nvSpPr>
          <p:spPr>
            <a:xfrm>
              <a:off x="6201750" y="2750325"/>
              <a:ext cx="31950" cy="31950"/>
            </a:xfrm>
            <a:custGeom>
              <a:avLst/>
              <a:gdLst/>
              <a:ahLst/>
              <a:cxnLst/>
              <a:rect l="l" t="t" r="r" b="b"/>
              <a:pathLst>
                <a:path w="1278" h="1278" extrusionOk="0">
                  <a:moveTo>
                    <a:pt x="639" y="1"/>
                  </a:moveTo>
                  <a:lnTo>
                    <a:pt x="0" y="639"/>
                  </a:lnTo>
                  <a:lnTo>
                    <a:pt x="639" y="1277"/>
                  </a:lnTo>
                  <a:lnTo>
                    <a:pt x="1277" y="639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6;p86">
              <a:extLst>
                <a:ext uri="{FF2B5EF4-FFF2-40B4-BE49-F238E27FC236}">
                  <a16:creationId xmlns:a16="http://schemas.microsoft.com/office/drawing/2014/main" id="{08821D98-68EB-FF9B-3796-2ABF22DD70DF}"/>
                </a:ext>
              </a:extLst>
            </p:cNvPr>
            <p:cNvSpPr/>
            <p:nvPr/>
          </p:nvSpPr>
          <p:spPr>
            <a:xfrm>
              <a:off x="6172875" y="2605200"/>
              <a:ext cx="77525" cy="79050"/>
            </a:xfrm>
            <a:custGeom>
              <a:avLst/>
              <a:gdLst/>
              <a:ahLst/>
              <a:cxnLst/>
              <a:rect l="l" t="t" r="r" b="b"/>
              <a:pathLst>
                <a:path w="3101" h="3162" extrusionOk="0">
                  <a:moveTo>
                    <a:pt x="2858" y="0"/>
                  </a:moveTo>
                  <a:lnTo>
                    <a:pt x="0" y="2888"/>
                  </a:lnTo>
                  <a:lnTo>
                    <a:pt x="244" y="3161"/>
                  </a:lnTo>
                  <a:lnTo>
                    <a:pt x="3101" y="274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57;p86">
              <a:extLst>
                <a:ext uri="{FF2B5EF4-FFF2-40B4-BE49-F238E27FC236}">
                  <a16:creationId xmlns:a16="http://schemas.microsoft.com/office/drawing/2014/main" id="{8233D3DD-5D5F-18EA-43D2-6EFE86E2557C}"/>
                </a:ext>
              </a:extLst>
            </p:cNvPr>
            <p:cNvSpPr/>
            <p:nvPr/>
          </p:nvSpPr>
          <p:spPr>
            <a:xfrm>
              <a:off x="6203275" y="2637100"/>
              <a:ext cx="78300" cy="79050"/>
            </a:xfrm>
            <a:custGeom>
              <a:avLst/>
              <a:gdLst/>
              <a:ahLst/>
              <a:cxnLst/>
              <a:rect l="l" t="t" r="r" b="b"/>
              <a:pathLst>
                <a:path w="3132" h="3162" extrusionOk="0">
                  <a:moveTo>
                    <a:pt x="2857" y="1"/>
                  </a:moveTo>
                  <a:lnTo>
                    <a:pt x="0" y="2888"/>
                  </a:lnTo>
                  <a:lnTo>
                    <a:pt x="274" y="3162"/>
                  </a:lnTo>
                  <a:lnTo>
                    <a:pt x="3131" y="274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58;p86">
              <a:extLst>
                <a:ext uri="{FF2B5EF4-FFF2-40B4-BE49-F238E27FC236}">
                  <a16:creationId xmlns:a16="http://schemas.microsoft.com/office/drawing/2014/main" id="{945969E6-D351-E2C0-CC4A-0B7B01994805}"/>
                </a:ext>
              </a:extLst>
            </p:cNvPr>
            <p:cNvSpPr/>
            <p:nvPr/>
          </p:nvSpPr>
          <p:spPr>
            <a:xfrm>
              <a:off x="6235175" y="2668275"/>
              <a:ext cx="78300" cy="79050"/>
            </a:xfrm>
            <a:custGeom>
              <a:avLst/>
              <a:gdLst/>
              <a:ahLst/>
              <a:cxnLst/>
              <a:rect l="l" t="t" r="r" b="b"/>
              <a:pathLst>
                <a:path w="3132" h="3162" extrusionOk="0">
                  <a:moveTo>
                    <a:pt x="2888" y="0"/>
                  </a:moveTo>
                  <a:lnTo>
                    <a:pt x="1" y="2888"/>
                  </a:lnTo>
                  <a:lnTo>
                    <a:pt x="274" y="3161"/>
                  </a:lnTo>
                  <a:lnTo>
                    <a:pt x="3132" y="274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59;p86">
              <a:extLst>
                <a:ext uri="{FF2B5EF4-FFF2-40B4-BE49-F238E27FC236}">
                  <a16:creationId xmlns:a16="http://schemas.microsoft.com/office/drawing/2014/main" id="{E4A7DB47-F35E-85D4-FDEB-92D8107F03A3}"/>
                </a:ext>
              </a:extLst>
            </p:cNvPr>
            <p:cNvSpPr/>
            <p:nvPr/>
          </p:nvSpPr>
          <p:spPr>
            <a:xfrm>
              <a:off x="6218625" y="2630850"/>
              <a:ext cx="393500" cy="248250"/>
            </a:xfrm>
            <a:custGeom>
              <a:avLst/>
              <a:gdLst/>
              <a:ahLst/>
              <a:cxnLst/>
              <a:rect l="l" t="t" r="r" b="b"/>
              <a:pathLst>
                <a:path w="15740" h="9930" extrusionOk="0">
                  <a:moveTo>
                    <a:pt x="10097" y="1"/>
                  </a:moveTo>
                  <a:cubicBezTo>
                    <a:pt x="9212" y="1"/>
                    <a:pt x="7774" y="72"/>
                    <a:pt x="5891" y="676"/>
                  </a:cubicBezTo>
                  <a:lnTo>
                    <a:pt x="7289" y="2044"/>
                  </a:lnTo>
                  <a:cubicBezTo>
                    <a:pt x="7289" y="2044"/>
                    <a:pt x="1636" y="5236"/>
                    <a:pt x="1028" y="5722"/>
                  </a:cubicBezTo>
                  <a:cubicBezTo>
                    <a:pt x="0" y="6433"/>
                    <a:pt x="389" y="7373"/>
                    <a:pt x="1065" y="7373"/>
                  </a:cubicBezTo>
                  <a:cubicBezTo>
                    <a:pt x="1168" y="7373"/>
                    <a:pt x="1279" y="7351"/>
                    <a:pt x="1392" y="7303"/>
                  </a:cubicBezTo>
                  <a:lnTo>
                    <a:pt x="1392" y="7303"/>
                  </a:lnTo>
                  <a:cubicBezTo>
                    <a:pt x="836" y="7665"/>
                    <a:pt x="1242" y="8490"/>
                    <a:pt x="2013" y="8490"/>
                  </a:cubicBezTo>
                  <a:cubicBezTo>
                    <a:pt x="2211" y="8490"/>
                    <a:pt x="2433" y="8436"/>
                    <a:pt x="2669" y="8306"/>
                  </a:cubicBezTo>
                  <a:lnTo>
                    <a:pt x="2669" y="8306"/>
                  </a:lnTo>
                  <a:cubicBezTo>
                    <a:pt x="2191" y="8632"/>
                    <a:pt x="2233" y="9603"/>
                    <a:pt x="3173" y="9603"/>
                  </a:cubicBezTo>
                  <a:cubicBezTo>
                    <a:pt x="3370" y="9603"/>
                    <a:pt x="3606" y="9561"/>
                    <a:pt x="3885" y="9461"/>
                  </a:cubicBezTo>
                  <a:cubicBezTo>
                    <a:pt x="4017" y="9395"/>
                    <a:pt x="4516" y="9185"/>
                    <a:pt x="4700" y="9098"/>
                  </a:cubicBezTo>
                  <a:lnTo>
                    <a:pt x="4700" y="9098"/>
                  </a:lnTo>
                  <a:cubicBezTo>
                    <a:pt x="4492" y="9325"/>
                    <a:pt x="4747" y="9929"/>
                    <a:pt x="5464" y="9929"/>
                  </a:cubicBezTo>
                  <a:cubicBezTo>
                    <a:pt x="5647" y="9929"/>
                    <a:pt x="5860" y="9890"/>
                    <a:pt x="6104" y="9795"/>
                  </a:cubicBezTo>
                  <a:cubicBezTo>
                    <a:pt x="6104" y="9795"/>
                    <a:pt x="10876" y="7941"/>
                    <a:pt x="12639" y="6573"/>
                  </a:cubicBezTo>
                  <a:cubicBezTo>
                    <a:pt x="14402" y="5205"/>
                    <a:pt x="15739" y="4202"/>
                    <a:pt x="14463" y="1740"/>
                  </a:cubicBezTo>
                  <a:cubicBezTo>
                    <a:pt x="13703" y="251"/>
                    <a:pt x="11970" y="8"/>
                    <a:pt x="10754" y="8"/>
                  </a:cubicBezTo>
                  <a:cubicBezTo>
                    <a:pt x="10590" y="8"/>
                    <a:pt x="10370" y="1"/>
                    <a:pt x="10097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60;p86">
              <a:extLst>
                <a:ext uri="{FF2B5EF4-FFF2-40B4-BE49-F238E27FC236}">
                  <a16:creationId xmlns:a16="http://schemas.microsoft.com/office/drawing/2014/main" id="{5FF99033-E901-9F94-CA4A-F115D951E96A}"/>
                </a:ext>
              </a:extLst>
            </p:cNvPr>
            <p:cNvSpPr/>
            <p:nvPr/>
          </p:nvSpPr>
          <p:spPr>
            <a:xfrm>
              <a:off x="6332450" y="2798200"/>
              <a:ext cx="98050" cy="65375"/>
            </a:xfrm>
            <a:custGeom>
              <a:avLst/>
              <a:gdLst/>
              <a:ahLst/>
              <a:cxnLst/>
              <a:rect l="l" t="t" r="r" b="b"/>
              <a:pathLst>
                <a:path w="3922" h="2615" extrusionOk="0">
                  <a:moveTo>
                    <a:pt x="3739" y="1"/>
                  </a:moveTo>
                  <a:lnTo>
                    <a:pt x="1" y="2280"/>
                  </a:lnTo>
                  <a:lnTo>
                    <a:pt x="213" y="2615"/>
                  </a:lnTo>
                  <a:lnTo>
                    <a:pt x="3922" y="33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61;p86">
              <a:extLst>
                <a:ext uri="{FF2B5EF4-FFF2-40B4-BE49-F238E27FC236}">
                  <a16:creationId xmlns:a16="http://schemas.microsoft.com/office/drawing/2014/main" id="{E1A819ED-78A1-6931-99E9-21DB0209E810}"/>
                </a:ext>
              </a:extLst>
            </p:cNvPr>
            <p:cNvSpPr/>
            <p:nvPr/>
          </p:nvSpPr>
          <p:spPr>
            <a:xfrm>
              <a:off x="6281550" y="2767050"/>
              <a:ext cx="124625" cy="76000"/>
            </a:xfrm>
            <a:custGeom>
              <a:avLst/>
              <a:gdLst/>
              <a:ahLst/>
              <a:cxnLst/>
              <a:rect l="l" t="t" r="r" b="b"/>
              <a:pathLst>
                <a:path w="4985" h="3040" extrusionOk="0">
                  <a:moveTo>
                    <a:pt x="4803" y="0"/>
                  </a:moveTo>
                  <a:lnTo>
                    <a:pt x="0" y="2706"/>
                  </a:lnTo>
                  <a:lnTo>
                    <a:pt x="213" y="3040"/>
                  </a:lnTo>
                  <a:lnTo>
                    <a:pt x="4985" y="304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62;p86">
              <a:extLst>
                <a:ext uri="{FF2B5EF4-FFF2-40B4-BE49-F238E27FC236}">
                  <a16:creationId xmlns:a16="http://schemas.microsoft.com/office/drawing/2014/main" id="{1C334A30-8B7E-E0A4-7428-369A61037409}"/>
                </a:ext>
              </a:extLst>
            </p:cNvPr>
            <p:cNvSpPr/>
            <p:nvPr/>
          </p:nvSpPr>
          <p:spPr>
            <a:xfrm>
              <a:off x="6251150" y="2731325"/>
              <a:ext cx="139075" cy="83625"/>
            </a:xfrm>
            <a:custGeom>
              <a:avLst/>
              <a:gdLst/>
              <a:ahLst/>
              <a:cxnLst/>
              <a:rect l="l" t="t" r="r" b="b"/>
              <a:pathLst>
                <a:path w="5563" h="3345" extrusionOk="0">
                  <a:moveTo>
                    <a:pt x="5380" y="1"/>
                  </a:moveTo>
                  <a:lnTo>
                    <a:pt x="0" y="3010"/>
                  </a:lnTo>
                  <a:lnTo>
                    <a:pt x="183" y="3344"/>
                  </a:lnTo>
                  <a:lnTo>
                    <a:pt x="5563" y="335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63;p86">
              <a:extLst>
                <a:ext uri="{FF2B5EF4-FFF2-40B4-BE49-F238E27FC236}">
                  <a16:creationId xmlns:a16="http://schemas.microsoft.com/office/drawing/2014/main" id="{ADE4ECE0-8127-2443-3D92-3C028FE369AA}"/>
                </a:ext>
              </a:extLst>
            </p:cNvPr>
            <p:cNvSpPr/>
            <p:nvPr/>
          </p:nvSpPr>
          <p:spPr>
            <a:xfrm>
              <a:off x="6457075" y="2584575"/>
              <a:ext cx="178600" cy="194650"/>
            </a:xfrm>
            <a:custGeom>
              <a:avLst/>
              <a:gdLst/>
              <a:ahLst/>
              <a:cxnLst/>
              <a:rect l="l" t="t" r="r" b="b"/>
              <a:pathLst>
                <a:path w="7144" h="7786" extrusionOk="0">
                  <a:moveTo>
                    <a:pt x="2507" y="1"/>
                  </a:moveTo>
                  <a:cubicBezTo>
                    <a:pt x="2288" y="1"/>
                    <a:pt x="2061" y="12"/>
                    <a:pt x="1824" y="35"/>
                  </a:cubicBezTo>
                  <a:lnTo>
                    <a:pt x="0" y="1403"/>
                  </a:lnTo>
                  <a:cubicBezTo>
                    <a:pt x="1976" y="3226"/>
                    <a:pt x="3770" y="5233"/>
                    <a:pt x="4925" y="7786"/>
                  </a:cubicBezTo>
                  <a:lnTo>
                    <a:pt x="7143" y="6418"/>
                  </a:lnTo>
                  <a:cubicBezTo>
                    <a:pt x="7029" y="2515"/>
                    <a:pt x="5767" y="1"/>
                    <a:pt x="2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64;p86">
              <a:extLst>
                <a:ext uri="{FF2B5EF4-FFF2-40B4-BE49-F238E27FC236}">
                  <a16:creationId xmlns:a16="http://schemas.microsoft.com/office/drawing/2014/main" id="{9175A497-34A9-B100-FFE9-F8AE0A4AEC85}"/>
                </a:ext>
              </a:extLst>
            </p:cNvPr>
            <p:cNvSpPr/>
            <p:nvPr/>
          </p:nvSpPr>
          <p:spPr>
            <a:xfrm>
              <a:off x="6476825" y="2239925"/>
              <a:ext cx="631750" cy="530000"/>
            </a:xfrm>
            <a:custGeom>
              <a:avLst/>
              <a:gdLst/>
              <a:ahLst/>
              <a:cxnLst/>
              <a:rect l="l" t="t" r="r" b="b"/>
              <a:pathLst>
                <a:path w="25270" h="21200" extrusionOk="0">
                  <a:moveTo>
                    <a:pt x="17821" y="1"/>
                  </a:moveTo>
                  <a:cubicBezTo>
                    <a:pt x="16539" y="1"/>
                    <a:pt x="15090" y="409"/>
                    <a:pt x="13557" y="1359"/>
                  </a:cubicBezTo>
                  <a:lnTo>
                    <a:pt x="1" y="14125"/>
                  </a:lnTo>
                  <a:cubicBezTo>
                    <a:pt x="1" y="14125"/>
                    <a:pt x="3283" y="16101"/>
                    <a:pt x="5350" y="21177"/>
                  </a:cubicBezTo>
                  <a:cubicBezTo>
                    <a:pt x="5350" y="21177"/>
                    <a:pt x="5323" y="21199"/>
                    <a:pt x="5342" y="21199"/>
                  </a:cubicBezTo>
                  <a:cubicBezTo>
                    <a:pt x="5372" y="21199"/>
                    <a:pt x="5519" y="21142"/>
                    <a:pt x="6080" y="20842"/>
                  </a:cubicBezTo>
                  <a:cubicBezTo>
                    <a:pt x="11369" y="17985"/>
                    <a:pt x="16597" y="14186"/>
                    <a:pt x="20214" y="10781"/>
                  </a:cubicBezTo>
                  <a:cubicBezTo>
                    <a:pt x="25270" y="6209"/>
                    <a:pt x="22817" y="1"/>
                    <a:pt x="17821" y="1"/>
                  </a:cubicBez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65;p86">
              <a:extLst>
                <a:ext uri="{FF2B5EF4-FFF2-40B4-BE49-F238E27FC236}">
                  <a16:creationId xmlns:a16="http://schemas.microsoft.com/office/drawing/2014/main" id="{2A496B28-4DBC-7744-B19A-2A44A19678DC}"/>
                </a:ext>
              </a:extLst>
            </p:cNvPr>
            <p:cNvSpPr/>
            <p:nvPr/>
          </p:nvSpPr>
          <p:spPr>
            <a:xfrm>
              <a:off x="6548250" y="2288150"/>
              <a:ext cx="338950" cy="236525"/>
            </a:xfrm>
            <a:custGeom>
              <a:avLst/>
              <a:gdLst/>
              <a:ahLst/>
              <a:cxnLst/>
              <a:rect l="l" t="t" r="r" b="b"/>
              <a:pathLst>
                <a:path w="13558" h="9461" extrusionOk="0">
                  <a:moveTo>
                    <a:pt x="12246" y="0"/>
                  </a:moveTo>
                  <a:cubicBezTo>
                    <a:pt x="10888" y="0"/>
                    <a:pt x="9621" y="326"/>
                    <a:pt x="8512" y="949"/>
                  </a:cubicBezTo>
                  <a:lnTo>
                    <a:pt x="1" y="9187"/>
                  </a:lnTo>
                  <a:lnTo>
                    <a:pt x="274" y="9460"/>
                  </a:lnTo>
                  <a:lnTo>
                    <a:pt x="8724" y="1253"/>
                  </a:lnTo>
                  <a:cubicBezTo>
                    <a:pt x="9814" y="686"/>
                    <a:pt x="10953" y="390"/>
                    <a:pt x="12207" y="390"/>
                  </a:cubicBezTo>
                  <a:cubicBezTo>
                    <a:pt x="12633" y="390"/>
                    <a:pt x="13072" y="424"/>
                    <a:pt x="13527" y="494"/>
                  </a:cubicBezTo>
                  <a:lnTo>
                    <a:pt x="13557" y="98"/>
                  </a:lnTo>
                  <a:cubicBezTo>
                    <a:pt x="13113" y="33"/>
                    <a:pt x="12675" y="0"/>
                    <a:pt x="12246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66;p86">
              <a:extLst>
                <a:ext uri="{FF2B5EF4-FFF2-40B4-BE49-F238E27FC236}">
                  <a16:creationId xmlns:a16="http://schemas.microsoft.com/office/drawing/2014/main" id="{E7C03170-A10A-3B7A-582F-A5ED96D49646}"/>
                </a:ext>
              </a:extLst>
            </p:cNvPr>
            <p:cNvSpPr/>
            <p:nvPr/>
          </p:nvSpPr>
          <p:spPr>
            <a:xfrm>
              <a:off x="6144750" y="1361250"/>
              <a:ext cx="81350" cy="10675"/>
            </a:xfrm>
            <a:custGeom>
              <a:avLst/>
              <a:gdLst/>
              <a:ahLst/>
              <a:cxnLst/>
              <a:rect l="l" t="t" r="r" b="b"/>
              <a:pathLst>
                <a:path w="3254" h="427" extrusionOk="0">
                  <a:moveTo>
                    <a:pt x="3253" y="1"/>
                  </a:moveTo>
                  <a:lnTo>
                    <a:pt x="1" y="31"/>
                  </a:lnTo>
                  <a:lnTo>
                    <a:pt x="31" y="426"/>
                  </a:lnTo>
                  <a:lnTo>
                    <a:pt x="3253" y="365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67;p86">
              <a:extLst>
                <a:ext uri="{FF2B5EF4-FFF2-40B4-BE49-F238E27FC236}">
                  <a16:creationId xmlns:a16="http://schemas.microsoft.com/office/drawing/2014/main" id="{4FB831C8-C120-2BBF-1092-8E42E739353D}"/>
                </a:ext>
              </a:extLst>
            </p:cNvPr>
            <p:cNvSpPr/>
            <p:nvPr/>
          </p:nvSpPr>
          <p:spPr>
            <a:xfrm>
              <a:off x="6162225" y="1168450"/>
              <a:ext cx="382175" cy="425300"/>
            </a:xfrm>
            <a:custGeom>
              <a:avLst/>
              <a:gdLst/>
              <a:ahLst/>
              <a:cxnLst/>
              <a:rect l="l" t="t" r="r" b="b"/>
              <a:pathLst>
                <a:path w="15287" h="17012" extrusionOk="0">
                  <a:moveTo>
                    <a:pt x="6074" y="0"/>
                  </a:moveTo>
                  <a:cubicBezTo>
                    <a:pt x="4726" y="0"/>
                    <a:pt x="3457" y="661"/>
                    <a:pt x="2493" y="2302"/>
                  </a:cubicBezTo>
                  <a:cubicBezTo>
                    <a:pt x="2493" y="2302"/>
                    <a:pt x="1" y="10995"/>
                    <a:pt x="274" y="13366"/>
                  </a:cubicBezTo>
                  <a:cubicBezTo>
                    <a:pt x="521" y="15472"/>
                    <a:pt x="1185" y="17012"/>
                    <a:pt x="4614" y="17012"/>
                  </a:cubicBezTo>
                  <a:cubicBezTo>
                    <a:pt x="4996" y="17012"/>
                    <a:pt x="5413" y="16993"/>
                    <a:pt x="5867" y="16953"/>
                  </a:cubicBezTo>
                  <a:cubicBezTo>
                    <a:pt x="10396" y="16588"/>
                    <a:pt x="12615" y="13853"/>
                    <a:pt x="14135" y="9658"/>
                  </a:cubicBezTo>
                  <a:cubicBezTo>
                    <a:pt x="15287" y="6479"/>
                    <a:pt x="10293" y="0"/>
                    <a:pt x="6074" y="0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68;p86">
              <a:extLst>
                <a:ext uri="{FF2B5EF4-FFF2-40B4-BE49-F238E27FC236}">
                  <a16:creationId xmlns:a16="http://schemas.microsoft.com/office/drawing/2014/main" id="{33FCA961-F398-621D-44C1-C351511707BE}"/>
                </a:ext>
              </a:extLst>
            </p:cNvPr>
            <p:cNvSpPr/>
            <p:nvPr/>
          </p:nvSpPr>
          <p:spPr>
            <a:xfrm>
              <a:off x="6278500" y="1553500"/>
              <a:ext cx="132250" cy="44875"/>
            </a:xfrm>
            <a:custGeom>
              <a:avLst/>
              <a:gdLst/>
              <a:ahLst/>
              <a:cxnLst/>
              <a:rect l="l" t="t" r="r" b="b"/>
              <a:pathLst>
                <a:path w="5290" h="1795" extrusionOk="0">
                  <a:moveTo>
                    <a:pt x="5016" y="1"/>
                  </a:moveTo>
                  <a:cubicBezTo>
                    <a:pt x="3557" y="1308"/>
                    <a:pt x="31" y="1399"/>
                    <a:pt x="0" y="1399"/>
                  </a:cubicBezTo>
                  <a:lnTo>
                    <a:pt x="0" y="1794"/>
                  </a:lnTo>
                  <a:cubicBezTo>
                    <a:pt x="152" y="1794"/>
                    <a:pt x="3709" y="1672"/>
                    <a:pt x="5289" y="274"/>
                  </a:cubicBezTo>
                  <a:lnTo>
                    <a:pt x="5016" y="1"/>
                  </a:lnTo>
                  <a:close/>
                </a:path>
              </a:pathLst>
            </a:custGeom>
            <a:solidFill>
              <a:srgbClr val="050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69;p86">
              <a:extLst>
                <a:ext uri="{FF2B5EF4-FFF2-40B4-BE49-F238E27FC236}">
                  <a16:creationId xmlns:a16="http://schemas.microsoft.com/office/drawing/2014/main" id="{925BDAEC-0E9B-AC2C-81CD-359D9F7E8CB3}"/>
                </a:ext>
              </a:extLst>
            </p:cNvPr>
            <p:cNvSpPr/>
            <p:nvPr/>
          </p:nvSpPr>
          <p:spPr>
            <a:xfrm>
              <a:off x="6194900" y="1077975"/>
              <a:ext cx="392900" cy="452750"/>
            </a:xfrm>
            <a:custGeom>
              <a:avLst/>
              <a:gdLst/>
              <a:ahLst/>
              <a:cxnLst/>
              <a:rect l="l" t="t" r="r" b="b"/>
              <a:pathLst>
                <a:path w="15716" h="18110" extrusionOk="0">
                  <a:moveTo>
                    <a:pt x="7614" y="0"/>
                  </a:moveTo>
                  <a:cubicBezTo>
                    <a:pt x="6493" y="0"/>
                    <a:pt x="5355" y="289"/>
                    <a:pt x="4317" y="663"/>
                  </a:cubicBezTo>
                  <a:cubicBezTo>
                    <a:pt x="3861" y="724"/>
                    <a:pt x="3375" y="784"/>
                    <a:pt x="2949" y="967"/>
                  </a:cubicBezTo>
                  <a:cubicBezTo>
                    <a:pt x="2554" y="1179"/>
                    <a:pt x="2189" y="1483"/>
                    <a:pt x="1885" y="1818"/>
                  </a:cubicBezTo>
                  <a:cubicBezTo>
                    <a:pt x="1186" y="2638"/>
                    <a:pt x="670" y="3702"/>
                    <a:pt x="487" y="4766"/>
                  </a:cubicBezTo>
                  <a:cubicBezTo>
                    <a:pt x="366" y="5344"/>
                    <a:pt x="1" y="7715"/>
                    <a:pt x="670" y="7958"/>
                  </a:cubicBezTo>
                  <a:cubicBezTo>
                    <a:pt x="791" y="7563"/>
                    <a:pt x="882" y="7259"/>
                    <a:pt x="882" y="7259"/>
                  </a:cubicBezTo>
                  <a:cubicBezTo>
                    <a:pt x="882" y="7259"/>
                    <a:pt x="1076" y="6021"/>
                    <a:pt x="3125" y="6021"/>
                  </a:cubicBezTo>
                  <a:cubicBezTo>
                    <a:pt x="4001" y="6021"/>
                    <a:pt x="5216" y="6247"/>
                    <a:pt x="6901" y="6894"/>
                  </a:cubicBezTo>
                  <a:cubicBezTo>
                    <a:pt x="7053" y="7107"/>
                    <a:pt x="7205" y="7259"/>
                    <a:pt x="7326" y="7471"/>
                  </a:cubicBezTo>
                  <a:cubicBezTo>
                    <a:pt x="7569" y="8018"/>
                    <a:pt x="7357" y="8626"/>
                    <a:pt x="7144" y="9143"/>
                  </a:cubicBezTo>
                  <a:cubicBezTo>
                    <a:pt x="6901" y="9629"/>
                    <a:pt x="6597" y="10207"/>
                    <a:pt x="6658" y="10784"/>
                  </a:cubicBezTo>
                  <a:cubicBezTo>
                    <a:pt x="6688" y="11271"/>
                    <a:pt x="6992" y="11757"/>
                    <a:pt x="7448" y="12000"/>
                  </a:cubicBezTo>
                  <a:cubicBezTo>
                    <a:pt x="7509" y="11240"/>
                    <a:pt x="7661" y="10450"/>
                    <a:pt x="8238" y="9933"/>
                  </a:cubicBezTo>
                  <a:cubicBezTo>
                    <a:pt x="8511" y="9720"/>
                    <a:pt x="8840" y="9617"/>
                    <a:pt x="9167" y="9617"/>
                  </a:cubicBezTo>
                  <a:cubicBezTo>
                    <a:pt x="9676" y="9617"/>
                    <a:pt x="10179" y="9866"/>
                    <a:pt x="10457" y="10329"/>
                  </a:cubicBezTo>
                  <a:cubicBezTo>
                    <a:pt x="10943" y="11149"/>
                    <a:pt x="10609" y="12243"/>
                    <a:pt x="10183" y="13186"/>
                  </a:cubicBezTo>
                  <a:cubicBezTo>
                    <a:pt x="9758" y="14098"/>
                    <a:pt x="9272" y="15070"/>
                    <a:pt x="9576" y="16013"/>
                  </a:cubicBezTo>
                  <a:cubicBezTo>
                    <a:pt x="9697" y="16377"/>
                    <a:pt x="9910" y="16681"/>
                    <a:pt x="10153" y="16985"/>
                  </a:cubicBezTo>
                  <a:cubicBezTo>
                    <a:pt x="10609" y="17563"/>
                    <a:pt x="11825" y="18110"/>
                    <a:pt x="11825" y="18110"/>
                  </a:cubicBezTo>
                  <a:cubicBezTo>
                    <a:pt x="11825" y="18110"/>
                    <a:pt x="15108" y="16803"/>
                    <a:pt x="15472" y="12730"/>
                  </a:cubicBezTo>
                  <a:cubicBezTo>
                    <a:pt x="15260" y="11362"/>
                    <a:pt x="15533" y="10237"/>
                    <a:pt x="15655" y="8870"/>
                  </a:cubicBezTo>
                  <a:cubicBezTo>
                    <a:pt x="15716" y="8079"/>
                    <a:pt x="15533" y="7289"/>
                    <a:pt x="15260" y="6529"/>
                  </a:cubicBezTo>
                  <a:cubicBezTo>
                    <a:pt x="14773" y="5222"/>
                    <a:pt x="14135" y="4158"/>
                    <a:pt x="13132" y="3246"/>
                  </a:cubicBezTo>
                  <a:cubicBezTo>
                    <a:pt x="11916" y="2152"/>
                    <a:pt x="10791" y="663"/>
                    <a:pt x="9150" y="207"/>
                  </a:cubicBezTo>
                  <a:cubicBezTo>
                    <a:pt x="8649" y="62"/>
                    <a:pt x="8133" y="0"/>
                    <a:pt x="7614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70;p86">
              <a:extLst>
                <a:ext uri="{FF2B5EF4-FFF2-40B4-BE49-F238E27FC236}">
                  <a16:creationId xmlns:a16="http://schemas.microsoft.com/office/drawing/2014/main" id="{3F61331C-4DE3-B35E-C542-A285603F64CD}"/>
                </a:ext>
              </a:extLst>
            </p:cNvPr>
            <p:cNvSpPr/>
            <p:nvPr/>
          </p:nvSpPr>
          <p:spPr>
            <a:xfrm>
              <a:off x="6135650" y="1285825"/>
              <a:ext cx="82075" cy="154475"/>
            </a:xfrm>
            <a:custGeom>
              <a:avLst/>
              <a:gdLst/>
              <a:ahLst/>
              <a:cxnLst/>
              <a:rect l="l" t="t" r="r" b="b"/>
              <a:pathLst>
                <a:path w="3283" h="6179" extrusionOk="0">
                  <a:moveTo>
                    <a:pt x="2219" y="343"/>
                  </a:moveTo>
                  <a:cubicBezTo>
                    <a:pt x="2280" y="343"/>
                    <a:pt x="2401" y="404"/>
                    <a:pt x="2493" y="525"/>
                  </a:cubicBezTo>
                  <a:cubicBezTo>
                    <a:pt x="2827" y="981"/>
                    <a:pt x="2857" y="2045"/>
                    <a:pt x="2644" y="3200"/>
                  </a:cubicBezTo>
                  <a:cubicBezTo>
                    <a:pt x="2290" y="4738"/>
                    <a:pt x="1532" y="5786"/>
                    <a:pt x="1071" y="5786"/>
                  </a:cubicBezTo>
                  <a:cubicBezTo>
                    <a:pt x="1059" y="5786"/>
                    <a:pt x="1046" y="5785"/>
                    <a:pt x="1034" y="5784"/>
                  </a:cubicBezTo>
                  <a:cubicBezTo>
                    <a:pt x="973" y="5784"/>
                    <a:pt x="851" y="5692"/>
                    <a:pt x="760" y="5571"/>
                  </a:cubicBezTo>
                  <a:cubicBezTo>
                    <a:pt x="426" y="5115"/>
                    <a:pt x="395" y="4051"/>
                    <a:pt x="608" y="2926"/>
                  </a:cubicBezTo>
                  <a:cubicBezTo>
                    <a:pt x="973" y="1376"/>
                    <a:pt x="1672" y="343"/>
                    <a:pt x="2189" y="343"/>
                  </a:cubicBezTo>
                  <a:close/>
                  <a:moveTo>
                    <a:pt x="2173" y="0"/>
                  </a:moveTo>
                  <a:cubicBezTo>
                    <a:pt x="1416" y="0"/>
                    <a:pt x="651" y="1213"/>
                    <a:pt x="274" y="2896"/>
                  </a:cubicBezTo>
                  <a:cubicBezTo>
                    <a:pt x="0" y="4142"/>
                    <a:pt x="91" y="5267"/>
                    <a:pt x="456" y="5844"/>
                  </a:cubicBezTo>
                  <a:cubicBezTo>
                    <a:pt x="608" y="6027"/>
                    <a:pt x="821" y="6148"/>
                    <a:pt x="1003" y="6179"/>
                  </a:cubicBezTo>
                  <a:lnTo>
                    <a:pt x="1094" y="6179"/>
                  </a:lnTo>
                  <a:cubicBezTo>
                    <a:pt x="1854" y="6179"/>
                    <a:pt x="2675" y="4963"/>
                    <a:pt x="3009" y="3291"/>
                  </a:cubicBezTo>
                  <a:cubicBezTo>
                    <a:pt x="3283" y="2045"/>
                    <a:pt x="3192" y="920"/>
                    <a:pt x="2827" y="343"/>
                  </a:cubicBezTo>
                  <a:cubicBezTo>
                    <a:pt x="2675" y="160"/>
                    <a:pt x="2493" y="39"/>
                    <a:pt x="2280" y="8"/>
                  </a:cubicBezTo>
                  <a:cubicBezTo>
                    <a:pt x="2244" y="3"/>
                    <a:pt x="2208" y="0"/>
                    <a:pt x="2173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71;p86">
              <a:extLst>
                <a:ext uri="{FF2B5EF4-FFF2-40B4-BE49-F238E27FC236}">
                  <a16:creationId xmlns:a16="http://schemas.microsoft.com/office/drawing/2014/main" id="{5FA5485D-F835-DA19-34F7-152E26C53AB2}"/>
                </a:ext>
              </a:extLst>
            </p:cNvPr>
            <p:cNvSpPr/>
            <p:nvPr/>
          </p:nvSpPr>
          <p:spPr>
            <a:xfrm>
              <a:off x="6228350" y="1299500"/>
              <a:ext cx="81325" cy="155250"/>
            </a:xfrm>
            <a:custGeom>
              <a:avLst/>
              <a:gdLst/>
              <a:ahLst/>
              <a:cxnLst/>
              <a:rect l="l" t="t" r="r" b="b"/>
              <a:pathLst>
                <a:path w="3253" h="6210" extrusionOk="0">
                  <a:moveTo>
                    <a:pt x="2219" y="313"/>
                  </a:moveTo>
                  <a:cubicBezTo>
                    <a:pt x="2310" y="313"/>
                    <a:pt x="2432" y="404"/>
                    <a:pt x="2493" y="525"/>
                  </a:cubicBezTo>
                  <a:cubicBezTo>
                    <a:pt x="2827" y="981"/>
                    <a:pt x="2888" y="2045"/>
                    <a:pt x="2645" y="3170"/>
                  </a:cubicBezTo>
                  <a:cubicBezTo>
                    <a:pt x="2324" y="4716"/>
                    <a:pt x="1582" y="5759"/>
                    <a:pt x="1120" y="5759"/>
                  </a:cubicBezTo>
                  <a:cubicBezTo>
                    <a:pt x="1101" y="5759"/>
                    <a:pt x="1082" y="5757"/>
                    <a:pt x="1064" y="5753"/>
                  </a:cubicBezTo>
                  <a:cubicBezTo>
                    <a:pt x="973" y="5753"/>
                    <a:pt x="851" y="5662"/>
                    <a:pt x="791" y="5571"/>
                  </a:cubicBezTo>
                  <a:cubicBezTo>
                    <a:pt x="426" y="5115"/>
                    <a:pt x="395" y="4051"/>
                    <a:pt x="639" y="2896"/>
                  </a:cubicBezTo>
                  <a:cubicBezTo>
                    <a:pt x="973" y="1346"/>
                    <a:pt x="1702" y="313"/>
                    <a:pt x="2189" y="313"/>
                  </a:cubicBezTo>
                  <a:cubicBezTo>
                    <a:pt x="2189" y="313"/>
                    <a:pt x="2189" y="340"/>
                    <a:pt x="2198" y="340"/>
                  </a:cubicBezTo>
                  <a:cubicBezTo>
                    <a:pt x="2202" y="340"/>
                    <a:pt x="2209" y="333"/>
                    <a:pt x="2219" y="313"/>
                  </a:cubicBezTo>
                  <a:close/>
                  <a:moveTo>
                    <a:pt x="2171" y="1"/>
                  </a:moveTo>
                  <a:cubicBezTo>
                    <a:pt x="1388" y="1"/>
                    <a:pt x="621" y="1240"/>
                    <a:pt x="243" y="2896"/>
                  </a:cubicBezTo>
                  <a:cubicBezTo>
                    <a:pt x="0" y="4142"/>
                    <a:pt x="61" y="5297"/>
                    <a:pt x="456" y="5875"/>
                  </a:cubicBezTo>
                  <a:cubicBezTo>
                    <a:pt x="608" y="6057"/>
                    <a:pt x="791" y="6179"/>
                    <a:pt x="973" y="6209"/>
                  </a:cubicBezTo>
                  <a:lnTo>
                    <a:pt x="1095" y="6209"/>
                  </a:lnTo>
                  <a:cubicBezTo>
                    <a:pt x="1854" y="6209"/>
                    <a:pt x="2645" y="4993"/>
                    <a:pt x="2979" y="3322"/>
                  </a:cubicBezTo>
                  <a:cubicBezTo>
                    <a:pt x="3253" y="2075"/>
                    <a:pt x="3192" y="920"/>
                    <a:pt x="2797" y="373"/>
                  </a:cubicBezTo>
                  <a:cubicBezTo>
                    <a:pt x="2645" y="161"/>
                    <a:pt x="2462" y="69"/>
                    <a:pt x="2280" y="9"/>
                  </a:cubicBezTo>
                  <a:cubicBezTo>
                    <a:pt x="2244" y="3"/>
                    <a:pt x="2208" y="1"/>
                    <a:pt x="2171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72;p86">
              <a:extLst>
                <a:ext uri="{FF2B5EF4-FFF2-40B4-BE49-F238E27FC236}">
                  <a16:creationId xmlns:a16="http://schemas.microsoft.com/office/drawing/2014/main" id="{7080C2C7-0E1A-994E-6ECC-6822285E848E}"/>
                </a:ext>
              </a:extLst>
            </p:cNvPr>
            <p:cNvSpPr/>
            <p:nvPr/>
          </p:nvSpPr>
          <p:spPr>
            <a:xfrm>
              <a:off x="6207075" y="1324350"/>
              <a:ext cx="45600" cy="17175"/>
            </a:xfrm>
            <a:custGeom>
              <a:avLst/>
              <a:gdLst/>
              <a:ahLst/>
              <a:cxnLst/>
              <a:rect l="l" t="t" r="r" b="b"/>
              <a:pathLst>
                <a:path w="1824" h="687" extrusionOk="0">
                  <a:moveTo>
                    <a:pt x="672" y="1"/>
                  </a:moveTo>
                  <a:cubicBezTo>
                    <a:pt x="420" y="1"/>
                    <a:pt x="196" y="69"/>
                    <a:pt x="0" y="200"/>
                  </a:cubicBezTo>
                  <a:lnTo>
                    <a:pt x="243" y="504"/>
                  </a:lnTo>
                  <a:cubicBezTo>
                    <a:pt x="379" y="417"/>
                    <a:pt x="535" y="371"/>
                    <a:pt x="713" y="371"/>
                  </a:cubicBezTo>
                  <a:cubicBezTo>
                    <a:pt x="974" y="371"/>
                    <a:pt x="1281" y="470"/>
                    <a:pt x="1642" y="686"/>
                  </a:cubicBezTo>
                  <a:lnTo>
                    <a:pt x="1824" y="382"/>
                  </a:lnTo>
                  <a:cubicBezTo>
                    <a:pt x="1390" y="122"/>
                    <a:pt x="1006" y="1"/>
                    <a:pt x="672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73;p86">
              <a:extLst>
                <a:ext uri="{FF2B5EF4-FFF2-40B4-BE49-F238E27FC236}">
                  <a16:creationId xmlns:a16="http://schemas.microsoft.com/office/drawing/2014/main" id="{0F970BAE-104A-85C1-C2C4-B9EAD02F969B}"/>
                </a:ext>
              </a:extLst>
            </p:cNvPr>
            <p:cNvSpPr/>
            <p:nvPr/>
          </p:nvSpPr>
          <p:spPr>
            <a:xfrm>
              <a:off x="6299025" y="1374925"/>
              <a:ext cx="80575" cy="11425"/>
            </a:xfrm>
            <a:custGeom>
              <a:avLst/>
              <a:gdLst/>
              <a:ahLst/>
              <a:cxnLst/>
              <a:rect l="l" t="t" r="r" b="b"/>
              <a:pathLst>
                <a:path w="3223" h="457" extrusionOk="0">
                  <a:moveTo>
                    <a:pt x="3222" y="1"/>
                  </a:moveTo>
                  <a:lnTo>
                    <a:pt x="0" y="62"/>
                  </a:lnTo>
                  <a:lnTo>
                    <a:pt x="0" y="457"/>
                  </a:lnTo>
                  <a:lnTo>
                    <a:pt x="3222" y="396"/>
                  </a:lnTo>
                  <a:lnTo>
                    <a:pt x="3222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74;p86">
              <a:extLst>
                <a:ext uri="{FF2B5EF4-FFF2-40B4-BE49-F238E27FC236}">
                  <a16:creationId xmlns:a16="http://schemas.microsoft.com/office/drawing/2014/main" id="{7670A19B-722E-CA3D-85B0-31D14ED419F4}"/>
                </a:ext>
              </a:extLst>
            </p:cNvPr>
            <p:cNvSpPr/>
            <p:nvPr/>
          </p:nvSpPr>
          <p:spPr>
            <a:xfrm>
              <a:off x="5420725" y="996500"/>
              <a:ext cx="272050" cy="171950"/>
            </a:xfrm>
            <a:custGeom>
              <a:avLst/>
              <a:gdLst/>
              <a:ahLst/>
              <a:cxnLst/>
              <a:rect l="l" t="t" r="r" b="b"/>
              <a:pathLst>
                <a:path w="10882" h="6878" extrusionOk="0">
                  <a:moveTo>
                    <a:pt x="4777" y="0"/>
                  </a:moveTo>
                  <a:cubicBezTo>
                    <a:pt x="3276" y="0"/>
                    <a:pt x="1474" y="267"/>
                    <a:pt x="638" y="1291"/>
                  </a:cubicBezTo>
                  <a:cubicBezTo>
                    <a:pt x="0" y="2263"/>
                    <a:pt x="395" y="3753"/>
                    <a:pt x="486" y="4482"/>
                  </a:cubicBezTo>
                  <a:cubicBezTo>
                    <a:pt x="666" y="5301"/>
                    <a:pt x="953" y="6228"/>
                    <a:pt x="1747" y="6228"/>
                  </a:cubicBezTo>
                  <a:cubicBezTo>
                    <a:pt x="1896" y="6228"/>
                    <a:pt x="2062" y="6196"/>
                    <a:pt x="2249" y="6124"/>
                  </a:cubicBezTo>
                  <a:cubicBezTo>
                    <a:pt x="2282" y="6609"/>
                    <a:pt x="2839" y="6844"/>
                    <a:pt x="3339" y="6844"/>
                  </a:cubicBezTo>
                  <a:cubicBezTo>
                    <a:pt x="3778" y="6844"/>
                    <a:pt x="4173" y="6663"/>
                    <a:pt x="4134" y="6310"/>
                  </a:cubicBezTo>
                  <a:lnTo>
                    <a:pt x="4134" y="6310"/>
                  </a:lnTo>
                  <a:cubicBezTo>
                    <a:pt x="4180" y="6695"/>
                    <a:pt x="4588" y="6878"/>
                    <a:pt x="5003" y="6878"/>
                  </a:cubicBezTo>
                  <a:cubicBezTo>
                    <a:pt x="5468" y="6878"/>
                    <a:pt x="5943" y="6648"/>
                    <a:pt x="5927" y="6215"/>
                  </a:cubicBezTo>
                  <a:lnTo>
                    <a:pt x="5927" y="6215"/>
                  </a:lnTo>
                  <a:cubicBezTo>
                    <a:pt x="6045" y="6595"/>
                    <a:pt x="6402" y="6783"/>
                    <a:pt x="6759" y="6783"/>
                  </a:cubicBezTo>
                  <a:cubicBezTo>
                    <a:pt x="7228" y="6783"/>
                    <a:pt x="7698" y="6458"/>
                    <a:pt x="7629" y="5820"/>
                  </a:cubicBezTo>
                  <a:lnTo>
                    <a:pt x="7599" y="3266"/>
                  </a:lnTo>
                  <a:lnTo>
                    <a:pt x="10882" y="3236"/>
                  </a:lnTo>
                  <a:cubicBezTo>
                    <a:pt x="10882" y="3236"/>
                    <a:pt x="9149" y="865"/>
                    <a:pt x="7143" y="257"/>
                  </a:cubicBezTo>
                  <a:cubicBezTo>
                    <a:pt x="6943" y="164"/>
                    <a:pt x="5952" y="0"/>
                    <a:pt x="4777" y="0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75;p86">
              <a:extLst>
                <a:ext uri="{FF2B5EF4-FFF2-40B4-BE49-F238E27FC236}">
                  <a16:creationId xmlns:a16="http://schemas.microsoft.com/office/drawing/2014/main" id="{558B4404-A7D4-7D56-D44B-240D58F13AEF}"/>
                </a:ext>
              </a:extLst>
            </p:cNvPr>
            <p:cNvSpPr/>
            <p:nvPr/>
          </p:nvSpPr>
          <p:spPr>
            <a:xfrm>
              <a:off x="5461750" y="1059150"/>
              <a:ext cx="19775" cy="90450"/>
            </a:xfrm>
            <a:custGeom>
              <a:avLst/>
              <a:gdLst/>
              <a:ahLst/>
              <a:cxnLst/>
              <a:rect l="l" t="t" r="r" b="b"/>
              <a:pathLst>
                <a:path w="791" h="3618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1095"/>
                    <a:pt x="122" y="2280"/>
                    <a:pt x="426" y="3618"/>
                  </a:cubicBezTo>
                  <a:lnTo>
                    <a:pt x="791" y="3526"/>
                  </a:lnTo>
                  <a:cubicBezTo>
                    <a:pt x="487" y="2219"/>
                    <a:pt x="365" y="1095"/>
                    <a:pt x="426" y="3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76;p86">
              <a:extLst>
                <a:ext uri="{FF2B5EF4-FFF2-40B4-BE49-F238E27FC236}">
                  <a16:creationId xmlns:a16="http://schemas.microsoft.com/office/drawing/2014/main" id="{6A771A03-53F3-80D3-AB64-AF578817BD6A}"/>
                </a:ext>
              </a:extLst>
            </p:cNvPr>
            <p:cNvSpPr/>
            <p:nvPr/>
          </p:nvSpPr>
          <p:spPr>
            <a:xfrm>
              <a:off x="5508875" y="1056100"/>
              <a:ext cx="21300" cy="98825"/>
            </a:xfrm>
            <a:custGeom>
              <a:avLst/>
              <a:gdLst/>
              <a:ahLst/>
              <a:cxnLst/>
              <a:rect l="l" t="t" r="r" b="b"/>
              <a:pathLst>
                <a:path w="852" h="3953" extrusionOk="0">
                  <a:moveTo>
                    <a:pt x="61" y="1"/>
                  </a:moveTo>
                  <a:cubicBezTo>
                    <a:pt x="0" y="1156"/>
                    <a:pt x="122" y="2433"/>
                    <a:pt x="456" y="3952"/>
                  </a:cubicBezTo>
                  <a:lnTo>
                    <a:pt x="851" y="3861"/>
                  </a:lnTo>
                  <a:cubicBezTo>
                    <a:pt x="517" y="2402"/>
                    <a:pt x="334" y="1156"/>
                    <a:pt x="426" y="31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77;p86">
              <a:extLst>
                <a:ext uri="{FF2B5EF4-FFF2-40B4-BE49-F238E27FC236}">
                  <a16:creationId xmlns:a16="http://schemas.microsoft.com/office/drawing/2014/main" id="{03A9FA76-EB52-B54A-BEB4-308EAACDEE7E}"/>
                </a:ext>
              </a:extLst>
            </p:cNvPr>
            <p:cNvSpPr/>
            <p:nvPr/>
          </p:nvSpPr>
          <p:spPr>
            <a:xfrm>
              <a:off x="5557500" y="1052300"/>
              <a:ext cx="15975" cy="99575"/>
            </a:xfrm>
            <a:custGeom>
              <a:avLst/>
              <a:gdLst/>
              <a:ahLst/>
              <a:cxnLst/>
              <a:rect l="l" t="t" r="r" b="b"/>
              <a:pathLst>
                <a:path w="639" h="3983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1186"/>
                    <a:pt x="92" y="2463"/>
                    <a:pt x="274" y="3983"/>
                  </a:cubicBezTo>
                  <a:lnTo>
                    <a:pt x="639" y="3952"/>
                  </a:lnTo>
                  <a:cubicBezTo>
                    <a:pt x="456" y="2463"/>
                    <a:pt x="395" y="1186"/>
                    <a:pt x="456" y="3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434FA9D-C4F4-965E-7533-959CF0AFB6AE}"/>
              </a:ext>
            </a:extLst>
          </p:cNvPr>
          <p:cNvSpPr/>
          <p:nvPr/>
        </p:nvSpPr>
        <p:spPr>
          <a:xfrm>
            <a:off x="2605691" y="1161224"/>
            <a:ext cx="4851248" cy="2721969"/>
          </a:xfrm>
          <a:prstGeom prst="roundRect">
            <a:avLst>
              <a:gd name="adj" fmla="val 5325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Google Shape;3117;p87">
            <a:extLst>
              <a:ext uri="{FF2B5EF4-FFF2-40B4-BE49-F238E27FC236}">
                <a16:creationId xmlns:a16="http://schemas.microsoft.com/office/drawing/2014/main" id="{3511BA96-2155-B3FD-3931-5997E4857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775" y="1879071"/>
            <a:ext cx="2268527" cy="122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Secondary </a:t>
            </a:r>
            <a:br>
              <a:rPr lang="en" sz="3600" dirty="0">
                <a:solidFill>
                  <a:schemeClr val="accent3"/>
                </a:solidFill>
              </a:rPr>
            </a:br>
            <a:r>
              <a:rPr lang="en" sz="3600" dirty="0">
                <a:solidFill>
                  <a:schemeClr val="accent3"/>
                </a:solidFill>
              </a:rPr>
              <a:t>Insights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64" name="Google Shape;2392;p75">
            <a:extLst>
              <a:ext uri="{FF2B5EF4-FFF2-40B4-BE49-F238E27FC236}">
                <a16:creationId xmlns:a16="http://schemas.microsoft.com/office/drawing/2014/main" id="{4A635209-4F31-5519-F244-81551FDD53BF}"/>
              </a:ext>
            </a:extLst>
          </p:cNvPr>
          <p:cNvSpPr txBox="1">
            <a:spLocks/>
          </p:cNvSpPr>
          <p:nvPr/>
        </p:nvSpPr>
        <p:spPr>
          <a:xfrm>
            <a:off x="2998360" y="1965056"/>
            <a:ext cx="1223100" cy="12231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solidFill>
                  <a:schemeClr val="accent3"/>
                </a:solidFill>
                <a:latin typeface="Fira Sans" panose="020F050202020403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74028378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3"/>
          <p:cNvSpPr txBox="1">
            <a:spLocks noGrp="1"/>
          </p:cNvSpPr>
          <p:nvPr>
            <p:ph type="title"/>
          </p:nvPr>
        </p:nvSpPr>
        <p:spPr>
          <a:xfrm>
            <a:off x="2566775" y="2554200"/>
            <a:ext cx="586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70" name="Google Shape;1070;p43"/>
          <p:cNvSpPr txBox="1">
            <a:spLocks noGrp="1"/>
          </p:cNvSpPr>
          <p:nvPr>
            <p:ph type="title" idx="2"/>
          </p:nvPr>
        </p:nvSpPr>
        <p:spPr>
          <a:xfrm>
            <a:off x="4887075" y="1149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72" name="Google Shape;1072;p43"/>
          <p:cNvGrpSpPr/>
          <p:nvPr/>
        </p:nvGrpSpPr>
        <p:grpSpPr>
          <a:xfrm>
            <a:off x="-813842" y="1399457"/>
            <a:ext cx="3605778" cy="3847521"/>
            <a:chOff x="-6201300" y="564388"/>
            <a:chExt cx="4117125" cy="4393150"/>
          </a:xfrm>
        </p:grpSpPr>
        <p:sp>
          <p:nvSpPr>
            <p:cNvPr id="1073" name="Google Shape;1073;p43"/>
            <p:cNvSpPr/>
            <p:nvPr/>
          </p:nvSpPr>
          <p:spPr>
            <a:xfrm>
              <a:off x="-6201300" y="2921263"/>
              <a:ext cx="3096600" cy="2036275"/>
            </a:xfrm>
            <a:custGeom>
              <a:avLst/>
              <a:gdLst/>
              <a:ahLst/>
              <a:cxnLst/>
              <a:rect l="l" t="t" r="r" b="b"/>
              <a:pathLst>
                <a:path w="123864" h="81451" extrusionOk="0">
                  <a:moveTo>
                    <a:pt x="99969" y="1"/>
                  </a:moveTo>
                  <a:cubicBezTo>
                    <a:pt x="77449" y="1"/>
                    <a:pt x="45376" y="958"/>
                    <a:pt x="44956" y="2179"/>
                  </a:cubicBezTo>
                  <a:cubicBezTo>
                    <a:pt x="44318" y="4063"/>
                    <a:pt x="61704" y="20386"/>
                    <a:pt x="61704" y="20386"/>
                  </a:cubicBezTo>
                  <a:lnTo>
                    <a:pt x="1" y="81450"/>
                  </a:lnTo>
                  <a:lnTo>
                    <a:pt x="76416" y="81450"/>
                  </a:lnTo>
                  <a:lnTo>
                    <a:pt x="100246" y="57620"/>
                  </a:lnTo>
                  <a:cubicBezTo>
                    <a:pt x="100246" y="57620"/>
                    <a:pt x="116125" y="74262"/>
                    <a:pt x="118666" y="74262"/>
                  </a:cubicBezTo>
                  <a:cubicBezTo>
                    <a:pt x="118710" y="74262"/>
                    <a:pt x="118751" y="74257"/>
                    <a:pt x="118787" y="74247"/>
                  </a:cubicBezTo>
                  <a:cubicBezTo>
                    <a:pt x="120885" y="73578"/>
                    <a:pt x="123863" y="2665"/>
                    <a:pt x="121553" y="872"/>
                  </a:cubicBezTo>
                  <a:cubicBezTo>
                    <a:pt x="120774" y="259"/>
                    <a:pt x="111659" y="1"/>
                    <a:pt x="99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-5057150" y="1611738"/>
              <a:ext cx="621950" cy="794525"/>
            </a:xfrm>
            <a:custGeom>
              <a:avLst/>
              <a:gdLst/>
              <a:ahLst/>
              <a:cxnLst/>
              <a:rect l="l" t="t" r="r" b="b"/>
              <a:pathLst>
                <a:path w="24878" h="31781" extrusionOk="0">
                  <a:moveTo>
                    <a:pt x="19234" y="1"/>
                  </a:moveTo>
                  <a:cubicBezTo>
                    <a:pt x="18152" y="1"/>
                    <a:pt x="16957" y="310"/>
                    <a:pt x="15695" y="1033"/>
                  </a:cubicBezTo>
                  <a:cubicBezTo>
                    <a:pt x="9312" y="4711"/>
                    <a:pt x="1348" y="20577"/>
                    <a:pt x="862" y="23921"/>
                  </a:cubicBezTo>
                  <a:cubicBezTo>
                    <a:pt x="0" y="28248"/>
                    <a:pt x="2317" y="31781"/>
                    <a:pt x="5546" y="31781"/>
                  </a:cubicBezTo>
                  <a:cubicBezTo>
                    <a:pt x="7329" y="31781"/>
                    <a:pt x="9391" y="30703"/>
                    <a:pt x="11349" y="28085"/>
                  </a:cubicBezTo>
                  <a:cubicBezTo>
                    <a:pt x="12352" y="27082"/>
                    <a:pt x="24084" y="10395"/>
                    <a:pt x="24601" y="5866"/>
                  </a:cubicBezTo>
                  <a:cubicBezTo>
                    <a:pt x="24877" y="3012"/>
                    <a:pt x="22609" y="1"/>
                    <a:pt x="19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-4029100" y="1612338"/>
              <a:ext cx="648475" cy="824250"/>
            </a:xfrm>
            <a:custGeom>
              <a:avLst/>
              <a:gdLst/>
              <a:ahLst/>
              <a:cxnLst/>
              <a:rect l="l" t="t" r="r" b="b"/>
              <a:pathLst>
                <a:path w="25939" h="32970" extrusionOk="0">
                  <a:moveTo>
                    <a:pt x="5555" y="0"/>
                  </a:moveTo>
                  <a:cubicBezTo>
                    <a:pt x="2194" y="0"/>
                    <a:pt x="0" y="3026"/>
                    <a:pt x="318" y="5933"/>
                  </a:cubicBezTo>
                  <a:cubicBezTo>
                    <a:pt x="957" y="10553"/>
                    <a:pt x="13358" y="28000"/>
                    <a:pt x="14391" y="29064"/>
                  </a:cubicBezTo>
                  <a:cubicBezTo>
                    <a:pt x="16484" y="31829"/>
                    <a:pt x="18649" y="32969"/>
                    <a:pt x="20487" y="32969"/>
                  </a:cubicBezTo>
                  <a:cubicBezTo>
                    <a:pt x="23719" y="32969"/>
                    <a:pt x="25938" y="29440"/>
                    <a:pt x="24969" y="25022"/>
                  </a:cubicBezTo>
                  <a:cubicBezTo>
                    <a:pt x="24422" y="21587"/>
                    <a:pt x="15911" y="5082"/>
                    <a:pt x="9315" y="1161"/>
                  </a:cubicBezTo>
                  <a:cubicBezTo>
                    <a:pt x="7963" y="347"/>
                    <a:pt x="6692" y="0"/>
                    <a:pt x="5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-3287100" y="1634488"/>
              <a:ext cx="280050" cy="297425"/>
            </a:xfrm>
            <a:custGeom>
              <a:avLst/>
              <a:gdLst/>
              <a:ahLst/>
              <a:cxnLst/>
              <a:rect l="l" t="t" r="r" b="b"/>
              <a:pathLst>
                <a:path w="11202" h="11897" extrusionOk="0">
                  <a:moveTo>
                    <a:pt x="6721" y="0"/>
                  </a:moveTo>
                  <a:cubicBezTo>
                    <a:pt x="6709" y="0"/>
                    <a:pt x="6698" y="1"/>
                    <a:pt x="6688" y="1"/>
                  </a:cubicBezTo>
                  <a:cubicBezTo>
                    <a:pt x="5928" y="93"/>
                    <a:pt x="4195" y="1"/>
                    <a:pt x="2888" y="1126"/>
                  </a:cubicBezTo>
                  <a:cubicBezTo>
                    <a:pt x="1611" y="2190"/>
                    <a:pt x="0" y="8938"/>
                    <a:pt x="0" y="8938"/>
                  </a:cubicBezTo>
                  <a:cubicBezTo>
                    <a:pt x="0" y="8938"/>
                    <a:pt x="3376" y="11897"/>
                    <a:pt x="5228" y="11897"/>
                  </a:cubicBezTo>
                  <a:cubicBezTo>
                    <a:pt x="5612" y="11897"/>
                    <a:pt x="5931" y="11769"/>
                    <a:pt x="6140" y="11461"/>
                  </a:cubicBezTo>
                  <a:cubicBezTo>
                    <a:pt x="7417" y="11309"/>
                    <a:pt x="8420" y="10579"/>
                    <a:pt x="8420" y="10579"/>
                  </a:cubicBezTo>
                  <a:cubicBezTo>
                    <a:pt x="9514" y="10458"/>
                    <a:pt x="9849" y="9576"/>
                    <a:pt x="9514" y="8725"/>
                  </a:cubicBezTo>
                  <a:cubicBezTo>
                    <a:pt x="10335" y="8269"/>
                    <a:pt x="10092" y="6810"/>
                    <a:pt x="9393" y="6749"/>
                  </a:cubicBezTo>
                  <a:cubicBezTo>
                    <a:pt x="10335" y="6172"/>
                    <a:pt x="10001" y="4530"/>
                    <a:pt x="8937" y="4500"/>
                  </a:cubicBezTo>
                  <a:cubicBezTo>
                    <a:pt x="10031" y="3740"/>
                    <a:pt x="9484" y="2342"/>
                    <a:pt x="7995" y="2190"/>
                  </a:cubicBezTo>
                  <a:cubicBezTo>
                    <a:pt x="11202" y="2100"/>
                    <a:pt x="7552" y="0"/>
                    <a:pt x="6721" y="0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-3689250" y="1807013"/>
              <a:ext cx="570875" cy="629975"/>
            </a:xfrm>
            <a:custGeom>
              <a:avLst/>
              <a:gdLst/>
              <a:ahLst/>
              <a:cxnLst/>
              <a:rect l="l" t="t" r="r" b="b"/>
              <a:pathLst>
                <a:path w="22835" h="25199" extrusionOk="0">
                  <a:moveTo>
                    <a:pt x="15570" y="0"/>
                  </a:moveTo>
                  <a:cubicBezTo>
                    <a:pt x="10159" y="6140"/>
                    <a:pt x="5357" y="11885"/>
                    <a:pt x="2712" y="16080"/>
                  </a:cubicBezTo>
                  <a:cubicBezTo>
                    <a:pt x="1" y="21236"/>
                    <a:pt x="3107" y="25198"/>
                    <a:pt x="7000" y="25198"/>
                  </a:cubicBezTo>
                  <a:cubicBezTo>
                    <a:pt x="8868" y="25198"/>
                    <a:pt x="10916" y="24287"/>
                    <a:pt x="12591" y="22159"/>
                  </a:cubicBezTo>
                  <a:cubicBezTo>
                    <a:pt x="15691" y="18390"/>
                    <a:pt x="22834" y="4742"/>
                    <a:pt x="22834" y="4742"/>
                  </a:cubicBezTo>
                  <a:cubicBezTo>
                    <a:pt x="17394" y="3101"/>
                    <a:pt x="15570" y="0"/>
                    <a:pt x="1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-3530275" y="2028888"/>
              <a:ext cx="41075" cy="142900"/>
            </a:xfrm>
            <a:custGeom>
              <a:avLst/>
              <a:gdLst/>
              <a:ahLst/>
              <a:cxnLst/>
              <a:rect l="l" t="t" r="r" b="b"/>
              <a:pathLst>
                <a:path w="1643" h="5716" extrusionOk="0">
                  <a:moveTo>
                    <a:pt x="1490" y="1"/>
                  </a:moveTo>
                  <a:cubicBezTo>
                    <a:pt x="1429" y="1"/>
                    <a:pt x="1338" y="92"/>
                    <a:pt x="1308" y="153"/>
                  </a:cubicBezTo>
                  <a:lnTo>
                    <a:pt x="1" y="5624"/>
                  </a:lnTo>
                  <a:lnTo>
                    <a:pt x="396" y="5715"/>
                  </a:lnTo>
                  <a:lnTo>
                    <a:pt x="1277" y="1825"/>
                  </a:lnTo>
                  <a:lnTo>
                    <a:pt x="1277" y="3922"/>
                  </a:lnTo>
                  <a:lnTo>
                    <a:pt x="1642" y="3922"/>
                  </a:lnTo>
                  <a:lnTo>
                    <a:pt x="1642" y="214"/>
                  </a:lnTo>
                  <a:cubicBezTo>
                    <a:pt x="1642" y="92"/>
                    <a:pt x="1612" y="1"/>
                    <a:pt x="1490" y="1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-3344100" y="1848813"/>
              <a:ext cx="196075" cy="138325"/>
            </a:xfrm>
            <a:custGeom>
              <a:avLst/>
              <a:gdLst/>
              <a:ahLst/>
              <a:cxnLst/>
              <a:rect l="l" t="t" r="r" b="b"/>
              <a:pathLst>
                <a:path w="7843" h="5533" extrusionOk="0">
                  <a:moveTo>
                    <a:pt x="305" y="0"/>
                  </a:moveTo>
                  <a:lnTo>
                    <a:pt x="1" y="213"/>
                  </a:lnTo>
                  <a:cubicBezTo>
                    <a:pt x="1581" y="2584"/>
                    <a:pt x="4195" y="4377"/>
                    <a:pt x="7721" y="5532"/>
                  </a:cubicBezTo>
                  <a:lnTo>
                    <a:pt x="7843" y="5167"/>
                  </a:lnTo>
                  <a:cubicBezTo>
                    <a:pt x="4378" y="4012"/>
                    <a:pt x="1825" y="2280"/>
                    <a:pt x="305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-3173125" y="1930113"/>
              <a:ext cx="22825" cy="22825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7" y="0"/>
                  </a:moveTo>
                  <a:cubicBezTo>
                    <a:pt x="214" y="0"/>
                    <a:pt x="1" y="244"/>
                    <a:pt x="1" y="456"/>
                  </a:cubicBezTo>
                  <a:cubicBezTo>
                    <a:pt x="1" y="730"/>
                    <a:pt x="244" y="912"/>
                    <a:pt x="457" y="912"/>
                  </a:cubicBezTo>
                  <a:cubicBezTo>
                    <a:pt x="730" y="912"/>
                    <a:pt x="913" y="699"/>
                    <a:pt x="913" y="456"/>
                  </a:cubicBezTo>
                  <a:cubicBezTo>
                    <a:pt x="91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-4714950" y="3665588"/>
              <a:ext cx="363275" cy="550075"/>
            </a:xfrm>
            <a:custGeom>
              <a:avLst/>
              <a:gdLst/>
              <a:ahLst/>
              <a:cxnLst/>
              <a:rect l="l" t="t" r="r" b="b"/>
              <a:pathLst>
                <a:path w="14531" h="22003" extrusionOk="0">
                  <a:moveTo>
                    <a:pt x="5433" y="1"/>
                  </a:moveTo>
                  <a:cubicBezTo>
                    <a:pt x="5160" y="1"/>
                    <a:pt x="4887" y="32"/>
                    <a:pt x="4621" y="96"/>
                  </a:cubicBezTo>
                  <a:cubicBezTo>
                    <a:pt x="3436" y="339"/>
                    <a:pt x="2402" y="1160"/>
                    <a:pt x="1886" y="2254"/>
                  </a:cubicBezTo>
                  <a:cubicBezTo>
                    <a:pt x="1" y="3348"/>
                    <a:pt x="2980" y="16905"/>
                    <a:pt x="2980" y="16905"/>
                  </a:cubicBezTo>
                  <a:cubicBezTo>
                    <a:pt x="2980" y="16905"/>
                    <a:pt x="4144" y="22003"/>
                    <a:pt x="8336" y="22003"/>
                  </a:cubicBezTo>
                  <a:cubicBezTo>
                    <a:pt x="8687" y="22003"/>
                    <a:pt x="9059" y="21967"/>
                    <a:pt x="9454" y="21890"/>
                  </a:cubicBezTo>
                  <a:cubicBezTo>
                    <a:pt x="14530" y="20917"/>
                    <a:pt x="11825" y="13531"/>
                    <a:pt x="11308" y="11251"/>
                  </a:cubicBezTo>
                  <a:cubicBezTo>
                    <a:pt x="10761" y="8972"/>
                    <a:pt x="8907" y="2588"/>
                    <a:pt x="8907" y="2588"/>
                  </a:cubicBezTo>
                  <a:cubicBezTo>
                    <a:pt x="8545" y="988"/>
                    <a:pt x="6978" y="1"/>
                    <a:pt x="5433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-4685300" y="3603388"/>
              <a:ext cx="193800" cy="236350"/>
            </a:xfrm>
            <a:custGeom>
              <a:avLst/>
              <a:gdLst/>
              <a:ahLst/>
              <a:cxnLst/>
              <a:rect l="l" t="t" r="r" b="b"/>
              <a:pathLst>
                <a:path w="7752" h="9454" extrusionOk="0">
                  <a:moveTo>
                    <a:pt x="7235" y="0"/>
                  </a:moveTo>
                  <a:lnTo>
                    <a:pt x="0" y="335"/>
                  </a:lnTo>
                  <a:lnTo>
                    <a:pt x="1186" y="8663"/>
                  </a:lnTo>
                  <a:cubicBezTo>
                    <a:pt x="1216" y="8967"/>
                    <a:pt x="1307" y="9210"/>
                    <a:pt x="1368" y="9453"/>
                  </a:cubicBezTo>
                  <a:cubicBezTo>
                    <a:pt x="2039" y="8165"/>
                    <a:pt x="3795" y="7420"/>
                    <a:pt x="5317" y="7420"/>
                  </a:cubicBezTo>
                  <a:cubicBezTo>
                    <a:pt x="6417" y="7420"/>
                    <a:pt x="7394" y="7809"/>
                    <a:pt x="7751" y="8663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-4597925" y="4095788"/>
              <a:ext cx="188500" cy="100325"/>
            </a:xfrm>
            <a:custGeom>
              <a:avLst/>
              <a:gdLst/>
              <a:ahLst/>
              <a:cxnLst/>
              <a:rect l="l" t="t" r="r" b="b"/>
              <a:pathLst>
                <a:path w="7540" h="4013" extrusionOk="0">
                  <a:moveTo>
                    <a:pt x="7144" y="1"/>
                  </a:moveTo>
                  <a:cubicBezTo>
                    <a:pt x="7144" y="1521"/>
                    <a:pt x="6354" y="2797"/>
                    <a:pt x="5016" y="3344"/>
                  </a:cubicBezTo>
                  <a:cubicBezTo>
                    <a:pt x="4555" y="3547"/>
                    <a:pt x="4071" y="3647"/>
                    <a:pt x="3580" y="3647"/>
                  </a:cubicBezTo>
                  <a:cubicBezTo>
                    <a:pt x="2454" y="3647"/>
                    <a:pt x="1291" y="3123"/>
                    <a:pt x="274" y="2128"/>
                  </a:cubicBezTo>
                  <a:lnTo>
                    <a:pt x="1" y="2402"/>
                  </a:lnTo>
                  <a:cubicBezTo>
                    <a:pt x="1065" y="3435"/>
                    <a:pt x="2372" y="4013"/>
                    <a:pt x="3618" y="4013"/>
                  </a:cubicBezTo>
                  <a:cubicBezTo>
                    <a:pt x="4165" y="4013"/>
                    <a:pt x="4682" y="3891"/>
                    <a:pt x="5168" y="3709"/>
                  </a:cubicBezTo>
                  <a:cubicBezTo>
                    <a:pt x="6627" y="3101"/>
                    <a:pt x="7539" y="1673"/>
                    <a:pt x="7539" y="1"/>
                  </a:cubicBez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-4084975" y="3665588"/>
              <a:ext cx="362475" cy="550075"/>
            </a:xfrm>
            <a:custGeom>
              <a:avLst/>
              <a:gdLst/>
              <a:ahLst/>
              <a:cxnLst/>
              <a:rect l="l" t="t" r="r" b="b"/>
              <a:pathLst>
                <a:path w="14499" h="22003" extrusionOk="0">
                  <a:moveTo>
                    <a:pt x="9115" y="1"/>
                  </a:moveTo>
                  <a:cubicBezTo>
                    <a:pt x="7552" y="1"/>
                    <a:pt x="5985" y="988"/>
                    <a:pt x="5623" y="2588"/>
                  </a:cubicBezTo>
                  <a:cubicBezTo>
                    <a:pt x="5623" y="2588"/>
                    <a:pt x="3769" y="8972"/>
                    <a:pt x="3252" y="11251"/>
                  </a:cubicBezTo>
                  <a:cubicBezTo>
                    <a:pt x="2705" y="13531"/>
                    <a:pt x="0" y="20917"/>
                    <a:pt x="5106" y="21890"/>
                  </a:cubicBezTo>
                  <a:cubicBezTo>
                    <a:pt x="5499" y="21967"/>
                    <a:pt x="5869" y="22003"/>
                    <a:pt x="6218" y="22003"/>
                  </a:cubicBezTo>
                  <a:cubicBezTo>
                    <a:pt x="10386" y="22003"/>
                    <a:pt x="11550" y="16905"/>
                    <a:pt x="11550" y="16905"/>
                  </a:cubicBezTo>
                  <a:cubicBezTo>
                    <a:pt x="11550" y="16905"/>
                    <a:pt x="14499" y="3348"/>
                    <a:pt x="12675" y="2254"/>
                  </a:cubicBezTo>
                  <a:cubicBezTo>
                    <a:pt x="12128" y="1160"/>
                    <a:pt x="11094" y="339"/>
                    <a:pt x="9939" y="96"/>
                  </a:cubicBezTo>
                  <a:cubicBezTo>
                    <a:pt x="9669" y="32"/>
                    <a:pt x="9393" y="1"/>
                    <a:pt x="9115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-3945175" y="3603388"/>
              <a:ext cx="193800" cy="236350"/>
            </a:xfrm>
            <a:custGeom>
              <a:avLst/>
              <a:gdLst/>
              <a:ahLst/>
              <a:cxnLst/>
              <a:rect l="l" t="t" r="r" b="b"/>
              <a:pathLst>
                <a:path w="7752" h="9454" extrusionOk="0">
                  <a:moveTo>
                    <a:pt x="518" y="0"/>
                  </a:moveTo>
                  <a:lnTo>
                    <a:pt x="1" y="8663"/>
                  </a:lnTo>
                  <a:cubicBezTo>
                    <a:pt x="371" y="7809"/>
                    <a:pt x="1355" y="7420"/>
                    <a:pt x="2457" y="7420"/>
                  </a:cubicBezTo>
                  <a:cubicBezTo>
                    <a:pt x="3982" y="7420"/>
                    <a:pt x="5731" y="8165"/>
                    <a:pt x="6384" y="9453"/>
                  </a:cubicBezTo>
                  <a:cubicBezTo>
                    <a:pt x="6475" y="9210"/>
                    <a:pt x="6536" y="8967"/>
                    <a:pt x="6566" y="8663"/>
                  </a:cubicBezTo>
                  <a:lnTo>
                    <a:pt x="7752" y="33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-4026475" y="4095788"/>
              <a:ext cx="187725" cy="100325"/>
            </a:xfrm>
            <a:custGeom>
              <a:avLst/>
              <a:gdLst/>
              <a:ahLst/>
              <a:cxnLst/>
              <a:rect l="l" t="t" r="r" b="b"/>
              <a:pathLst>
                <a:path w="7509" h="4013" extrusionOk="0">
                  <a:moveTo>
                    <a:pt x="0" y="1"/>
                  </a:moveTo>
                  <a:cubicBezTo>
                    <a:pt x="0" y="1642"/>
                    <a:pt x="852" y="3101"/>
                    <a:pt x="2341" y="3709"/>
                  </a:cubicBezTo>
                  <a:cubicBezTo>
                    <a:pt x="2827" y="3891"/>
                    <a:pt x="3374" y="4013"/>
                    <a:pt x="3891" y="4013"/>
                  </a:cubicBezTo>
                  <a:cubicBezTo>
                    <a:pt x="5168" y="4013"/>
                    <a:pt x="6444" y="3435"/>
                    <a:pt x="7508" y="2402"/>
                  </a:cubicBezTo>
                  <a:lnTo>
                    <a:pt x="7235" y="2128"/>
                  </a:lnTo>
                  <a:cubicBezTo>
                    <a:pt x="6261" y="3123"/>
                    <a:pt x="5095" y="3647"/>
                    <a:pt x="3954" y="3647"/>
                  </a:cubicBezTo>
                  <a:cubicBezTo>
                    <a:pt x="3456" y="3647"/>
                    <a:pt x="2963" y="3547"/>
                    <a:pt x="2493" y="3344"/>
                  </a:cubicBezTo>
                  <a:cubicBezTo>
                    <a:pt x="1156" y="2797"/>
                    <a:pt x="365" y="1521"/>
                    <a:pt x="365" y="1"/>
                  </a:cubicBez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-4990025" y="2549638"/>
              <a:ext cx="1528175" cy="1215200"/>
            </a:xfrm>
            <a:custGeom>
              <a:avLst/>
              <a:gdLst/>
              <a:ahLst/>
              <a:cxnLst/>
              <a:rect l="l" t="t" r="r" b="b"/>
              <a:pathLst>
                <a:path w="61127" h="48608" extrusionOk="0">
                  <a:moveTo>
                    <a:pt x="16908" y="0"/>
                  </a:moveTo>
                  <a:cubicBezTo>
                    <a:pt x="14375" y="0"/>
                    <a:pt x="8363" y="621"/>
                    <a:pt x="4925" y="6132"/>
                  </a:cubicBezTo>
                  <a:cubicBezTo>
                    <a:pt x="1" y="13518"/>
                    <a:pt x="11217" y="47652"/>
                    <a:pt x="11217" y="47652"/>
                  </a:cubicBezTo>
                  <a:cubicBezTo>
                    <a:pt x="12390" y="48197"/>
                    <a:pt x="13709" y="48424"/>
                    <a:pt x="15017" y="48424"/>
                  </a:cubicBezTo>
                  <a:cubicBezTo>
                    <a:pt x="17503" y="48424"/>
                    <a:pt x="19954" y="47604"/>
                    <a:pt x="21308" y="46588"/>
                  </a:cubicBezTo>
                  <a:cubicBezTo>
                    <a:pt x="20548" y="34795"/>
                    <a:pt x="20974" y="23943"/>
                    <a:pt x="19849" y="15858"/>
                  </a:cubicBezTo>
                  <a:lnTo>
                    <a:pt x="41886" y="15858"/>
                  </a:lnTo>
                  <a:cubicBezTo>
                    <a:pt x="39819" y="24308"/>
                    <a:pt x="40275" y="35676"/>
                    <a:pt x="40305" y="46588"/>
                  </a:cubicBezTo>
                  <a:cubicBezTo>
                    <a:pt x="42248" y="47902"/>
                    <a:pt x="44309" y="48608"/>
                    <a:pt x="46520" y="48608"/>
                  </a:cubicBezTo>
                  <a:cubicBezTo>
                    <a:pt x="47838" y="48608"/>
                    <a:pt x="49209" y="48357"/>
                    <a:pt x="50640" y="47834"/>
                  </a:cubicBezTo>
                  <a:cubicBezTo>
                    <a:pt x="50640" y="47834"/>
                    <a:pt x="61126" y="13518"/>
                    <a:pt x="56962" y="6831"/>
                  </a:cubicBezTo>
                  <a:cubicBezTo>
                    <a:pt x="52707" y="113"/>
                    <a:pt x="44530" y="83"/>
                    <a:pt x="44530" y="83"/>
                  </a:cubicBezTo>
                  <a:lnTo>
                    <a:pt x="18086" y="53"/>
                  </a:lnTo>
                  <a:cubicBezTo>
                    <a:pt x="18086" y="53"/>
                    <a:pt x="17644" y="0"/>
                    <a:pt x="16908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-4633625" y="2680888"/>
              <a:ext cx="142125" cy="265225"/>
            </a:xfrm>
            <a:custGeom>
              <a:avLst/>
              <a:gdLst/>
              <a:ahLst/>
              <a:cxnLst/>
              <a:rect l="l" t="t" r="r" b="b"/>
              <a:pathLst>
                <a:path w="5685" h="10609" extrusionOk="0">
                  <a:moveTo>
                    <a:pt x="61" y="0"/>
                  </a:moveTo>
                  <a:lnTo>
                    <a:pt x="0" y="365"/>
                  </a:lnTo>
                  <a:cubicBezTo>
                    <a:pt x="4894" y="1550"/>
                    <a:pt x="5350" y="10517"/>
                    <a:pt x="5350" y="10608"/>
                  </a:cubicBezTo>
                  <a:lnTo>
                    <a:pt x="5684" y="10608"/>
                  </a:lnTo>
                  <a:cubicBezTo>
                    <a:pt x="5684" y="10547"/>
                    <a:pt x="5593" y="8237"/>
                    <a:pt x="4864" y="5806"/>
                  </a:cubicBezTo>
                  <a:cubicBezTo>
                    <a:pt x="3861" y="2553"/>
                    <a:pt x="2219" y="517"/>
                    <a:pt x="61" y="0"/>
                  </a:cubicBezTo>
                  <a:close/>
                </a:path>
              </a:pathLst>
            </a:custGeom>
            <a:solidFill>
              <a:srgbClr val="050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-3948200" y="2680888"/>
              <a:ext cx="142875" cy="265225"/>
            </a:xfrm>
            <a:custGeom>
              <a:avLst/>
              <a:gdLst/>
              <a:ahLst/>
              <a:cxnLst/>
              <a:rect l="l" t="t" r="r" b="b"/>
              <a:pathLst>
                <a:path w="5715" h="10609" extrusionOk="0">
                  <a:moveTo>
                    <a:pt x="5623" y="0"/>
                  </a:moveTo>
                  <a:cubicBezTo>
                    <a:pt x="3496" y="517"/>
                    <a:pt x="1824" y="2523"/>
                    <a:pt x="851" y="5806"/>
                  </a:cubicBezTo>
                  <a:cubicBezTo>
                    <a:pt x="122" y="8237"/>
                    <a:pt x="0" y="10547"/>
                    <a:pt x="0" y="10608"/>
                  </a:cubicBezTo>
                  <a:lnTo>
                    <a:pt x="395" y="10608"/>
                  </a:lnTo>
                  <a:cubicBezTo>
                    <a:pt x="426" y="10517"/>
                    <a:pt x="882" y="1550"/>
                    <a:pt x="5715" y="365"/>
                  </a:cubicBezTo>
                  <a:lnTo>
                    <a:pt x="5623" y="0"/>
                  </a:lnTo>
                  <a:close/>
                </a:path>
              </a:pathLst>
            </a:custGeom>
            <a:solidFill>
              <a:srgbClr val="050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-4510525" y="1329038"/>
              <a:ext cx="561575" cy="344075"/>
            </a:xfrm>
            <a:custGeom>
              <a:avLst/>
              <a:gdLst/>
              <a:ahLst/>
              <a:cxnLst/>
              <a:rect l="l" t="t" r="r" b="b"/>
              <a:pathLst>
                <a:path w="22463" h="13763" extrusionOk="0">
                  <a:moveTo>
                    <a:pt x="6049" y="0"/>
                  </a:moveTo>
                  <a:lnTo>
                    <a:pt x="6019" y="8906"/>
                  </a:lnTo>
                  <a:lnTo>
                    <a:pt x="0" y="10426"/>
                  </a:lnTo>
                  <a:cubicBezTo>
                    <a:pt x="2432" y="12929"/>
                    <a:pt x="5738" y="13763"/>
                    <a:pt x="9066" y="13763"/>
                  </a:cubicBezTo>
                  <a:cubicBezTo>
                    <a:pt x="15722" y="13763"/>
                    <a:pt x="22463" y="10426"/>
                    <a:pt x="22463" y="10426"/>
                  </a:cubicBezTo>
                  <a:cubicBezTo>
                    <a:pt x="22463" y="10426"/>
                    <a:pt x="16323" y="9119"/>
                    <a:pt x="15654" y="8937"/>
                  </a:cubicBezTo>
                  <a:lnTo>
                    <a:pt x="15563" y="0"/>
                  </a:ln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-4360825" y="1329038"/>
              <a:ext cx="240150" cy="219575"/>
            </a:xfrm>
            <a:custGeom>
              <a:avLst/>
              <a:gdLst/>
              <a:ahLst/>
              <a:cxnLst/>
              <a:rect l="l" t="t" r="r" b="b"/>
              <a:pathLst>
                <a:path w="9606" h="8783" extrusionOk="0">
                  <a:moveTo>
                    <a:pt x="31" y="0"/>
                  </a:moveTo>
                  <a:lnTo>
                    <a:pt x="0" y="7903"/>
                  </a:lnTo>
                  <a:cubicBezTo>
                    <a:pt x="1386" y="8503"/>
                    <a:pt x="2678" y="8782"/>
                    <a:pt x="3885" y="8782"/>
                  </a:cubicBezTo>
                  <a:cubicBezTo>
                    <a:pt x="6042" y="8782"/>
                    <a:pt x="7930" y="7893"/>
                    <a:pt x="9605" y="6353"/>
                  </a:cubicBezTo>
                  <a:lnTo>
                    <a:pt x="9514" y="0"/>
                  </a:lnTo>
                  <a:close/>
                </a:path>
              </a:pathLst>
            </a:custGeom>
            <a:solidFill>
              <a:srgbClr val="D88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-4496100" y="934438"/>
              <a:ext cx="474975" cy="564850"/>
            </a:xfrm>
            <a:custGeom>
              <a:avLst/>
              <a:gdLst/>
              <a:ahLst/>
              <a:cxnLst/>
              <a:rect l="l" t="t" r="r" b="b"/>
              <a:pathLst>
                <a:path w="18999" h="22594" extrusionOk="0">
                  <a:moveTo>
                    <a:pt x="10317" y="0"/>
                  </a:moveTo>
                  <a:cubicBezTo>
                    <a:pt x="7779" y="0"/>
                    <a:pt x="5191" y="843"/>
                    <a:pt x="3588" y="2380"/>
                  </a:cubicBezTo>
                  <a:cubicBezTo>
                    <a:pt x="2615" y="3231"/>
                    <a:pt x="2524" y="4234"/>
                    <a:pt x="2524" y="4933"/>
                  </a:cubicBezTo>
                  <a:cubicBezTo>
                    <a:pt x="1" y="7122"/>
                    <a:pt x="1490" y="11134"/>
                    <a:pt x="1855" y="13900"/>
                  </a:cubicBezTo>
                  <a:cubicBezTo>
                    <a:pt x="2098" y="15632"/>
                    <a:pt x="2159" y="18064"/>
                    <a:pt x="3314" y="19432"/>
                  </a:cubicBezTo>
                  <a:cubicBezTo>
                    <a:pt x="4196" y="20496"/>
                    <a:pt x="7721" y="22593"/>
                    <a:pt x="10275" y="22593"/>
                  </a:cubicBezTo>
                  <a:cubicBezTo>
                    <a:pt x="12858" y="22593"/>
                    <a:pt x="16567" y="20496"/>
                    <a:pt x="17357" y="19554"/>
                  </a:cubicBezTo>
                  <a:cubicBezTo>
                    <a:pt x="18178" y="18611"/>
                    <a:pt x="18421" y="15663"/>
                    <a:pt x="18725" y="13444"/>
                  </a:cubicBezTo>
                  <a:cubicBezTo>
                    <a:pt x="18998" y="11468"/>
                    <a:pt x="18968" y="9371"/>
                    <a:pt x="18573" y="7304"/>
                  </a:cubicBezTo>
                  <a:cubicBezTo>
                    <a:pt x="18542" y="7152"/>
                    <a:pt x="18542" y="7000"/>
                    <a:pt x="18512" y="6848"/>
                  </a:cubicBezTo>
                  <a:cubicBezTo>
                    <a:pt x="18178" y="5146"/>
                    <a:pt x="17418" y="3201"/>
                    <a:pt x="16080" y="1954"/>
                  </a:cubicBezTo>
                  <a:cubicBezTo>
                    <a:pt x="14634" y="621"/>
                    <a:pt x="12494" y="0"/>
                    <a:pt x="10317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-4501550" y="1234963"/>
              <a:ext cx="171075" cy="126200"/>
            </a:xfrm>
            <a:custGeom>
              <a:avLst/>
              <a:gdLst/>
              <a:ahLst/>
              <a:cxnLst/>
              <a:rect l="l" t="t" r="r" b="b"/>
              <a:pathLst>
                <a:path w="6843" h="5048" extrusionOk="0">
                  <a:moveTo>
                    <a:pt x="1740" y="1"/>
                  </a:moveTo>
                  <a:cubicBezTo>
                    <a:pt x="1404" y="1"/>
                    <a:pt x="1023" y="123"/>
                    <a:pt x="705" y="542"/>
                  </a:cubicBezTo>
                  <a:cubicBezTo>
                    <a:pt x="0" y="1500"/>
                    <a:pt x="394" y="5047"/>
                    <a:pt x="2928" y="5047"/>
                  </a:cubicBezTo>
                  <a:cubicBezTo>
                    <a:pt x="3126" y="5047"/>
                    <a:pt x="3338" y="5026"/>
                    <a:pt x="3562" y="4979"/>
                  </a:cubicBezTo>
                  <a:cubicBezTo>
                    <a:pt x="6843" y="4341"/>
                    <a:pt x="3442" y="209"/>
                    <a:pt x="2679" y="209"/>
                  </a:cubicBezTo>
                  <a:cubicBezTo>
                    <a:pt x="2643" y="209"/>
                    <a:pt x="2613" y="218"/>
                    <a:pt x="2590" y="238"/>
                  </a:cubicBezTo>
                  <a:cubicBezTo>
                    <a:pt x="2590" y="238"/>
                    <a:pt x="2208" y="1"/>
                    <a:pt x="1740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-4476325" y="1257613"/>
              <a:ext cx="25100" cy="53200"/>
            </a:xfrm>
            <a:custGeom>
              <a:avLst/>
              <a:gdLst/>
              <a:ahLst/>
              <a:cxnLst/>
              <a:rect l="l" t="t" r="r" b="b"/>
              <a:pathLst>
                <a:path w="1004" h="2128" extrusionOk="0">
                  <a:moveTo>
                    <a:pt x="973" y="0"/>
                  </a:moveTo>
                  <a:cubicBezTo>
                    <a:pt x="973" y="0"/>
                    <a:pt x="517" y="91"/>
                    <a:pt x="243" y="517"/>
                  </a:cubicBezTo>
                  <a:cubicBezTo>
                    <a:pt x="0" y="882"/>
                    <a:pt x="0" y="1459"/>
                    <a:pt x="243" y="2128"/>
                  </a:cubicBezTo>
                  <a:lnTo>
                    <a:pt x="578" y="2037"/>
                  </a:lnTo>
                  <a:cubicBezTo>
                    <a:pt x="395" y="1459"/>
                    <a:pt x="365" y="1003"/>
                    <a:pt x="547" y="699"/>
                  </a:cubicBezTo>
                  <a:cubicBezTo>
                    <a:pt x="699" y="426"/>
                    <a:pt x="1003" y="395"/>
                    <a:pt x="1003" y="395"/>
                  </a:cubicBezTo>
                  <a:lnTo>
                    <a:pt x="973" y="0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-4470250" y="1284213"/>
              <a:ext cx="27375" cy="22800"/>
            </a:xfrm>
            <a:custGeom>
              <a:avLst/>
              <a:gdLst/>
              <a:ahLst/>
              <a:cxnLst/>
              <a:rect l="l" t="t" r="r" b="b"/>
              <a:pathLst>
                <a:path w="1095" h="912" extrusionOk="0">
                  <a:moveTo>
                    <a:pt x="31" y="0"/>
                  </a:moveTo>
                  <a:lnTo>
                    <a:pt x="0" y="395"/>
                  </a:lnTo>
                  <a:cubicBezTo>
                    <a:pt x="487" y="426"/>
                    <a:pt x="760" y="912"/>
                    <a:pt x="760" y="912"/>
                  </a:cubicBezTo>
                  <a:lnTo>
                    <a:pt x="1095" y="760"/>
                  </a:lnTo>
                  <a:cubicBezTo>
                    <a:pt x="1095" y="730"/>
                    <a:pt x="760" y="91"/>
                    <a:pt x="31" y="0"/>
                  </a:cubicBez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-4145150" y="1234963"/>
              <a:ext cx="169275" cy="125550"/>
            </a:xfrm>
            <a:custGeom>
              <a:avLst/>
              <a:gdLst/>
              <a:ahLst/>
              <a:cxnLst/>
              <a:rect l="l" t="t" r="r" b="b"/>
              <a:pathLst>
                <a:path w="6771" h="5022" extrusionOk="0">
                  <a:moveTo>
                    <a:pt x="5031" y="1"/>
                  </a:moveTo>
                  <a:cubicBezTo>
                    <a:pt x="4571" y="1"/>
                    <a:pt x="4200" y="238"/>
                    <a:pt x="4200" y="238"/>
                  </a:cubicBezTo>
                  <a:cubicBezTo>
                    <a:pt x="4195" y="235"/>
                    <a:pt x="4189" y="234"/>
                    <a:pt x="4182" y="234"/>
                  </a:cubicBezTo>
                  <a:cubicBezTo>
                    <a:pt x="3765" y="234"/>
                    <a:pt x="0" y="4501"/>
                    <a:pt x="3197" y="4979"/>
                  </a:cubicBezTo>
                  <a:cubicBezTo>
                    <a:pt x="3382" y="5008"/>
                    <a:pt x="3557" y="5021"/>
                    <a:pt x="3724" y="5021"/>
                  </a:cubicBezTo>
                  <a:cubicBezTo>
                    <a:pt x="6408" y="5021"/>
                    <a:pt x="6770" y="1515"/>
                    <a:pt x="6054" y="542"/>
                  </a:cubicBezTo>
                  <a:cubicBezTo>
                    <a:pt x="5737" y="123"/>
                    <a:pt x="5361" y="1"/>
                    <a:pt x="5031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-4025725" y="1257613"/>
              <a:ext cx="25875" cy="53200"/>
            </a:xfrm>
            <a:custGeom>
              <a:avLst/>
              <a:gdLst/>
              <a:ahLst/>
              <a:cxnLst/>
              <a:rect l="l" t="t" r="r" b="b"/>
              <a:pathLst>
                <a:path w="1035" h="2128" extrusionOk="0">
                  <a:moveTo>
                    <a:pt x="31" y="0"/>
                  </a:moveTo>
                  <a:lnTo>
                    <a:pt x="1" y="395"/>
                  </a:lnTo>
                  <a:cubicBezTo>
                    <a:pt x="1" y="395"/>
                    <a:pt x="305" y="426"/>
                    <a:pt x="457" y="699"/>
                  </a:cubicBezTo>
                  <a:cubicBezTo>
                    <a:pt x="639" y="1003"/>
                    <a:pt x="609" y="1459"/>
                    <a:pt x="426" y="2037"/>
                  </a:cubicBezTo>
                  <a:lnTo>
                    <a:pt x="761" y="2128"/>
                  </a:lnTo>
                  <a:cubicBezTo>
                    <a:pt x="1034" y="1459"/>
                    <a:pt x="1034" y="882"/>
                    <a:pt x="761" y="517"/>
                  </a:cubicBezTo>
                  <a:cubicBezTo>
                    <a:pt x="487" y="91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-4034075" y="1283438"/>
              <a:ext cx="27375" cy="23575"/>
            </a:xfrm>
            <a:custGeom>
              <a:avLst/>
              <a:gdLst/>
              <a:ahLst/>
              <a:cxnLst/>
              <a:rect l="l" t="t" r="r" b="b"/>
              <a:pathLst>
                <a:path w="1095" h="943" extrusionOk="0">
                  <a:moveTo>
                    <a:pt x="1064" y="1"/>
                  </a:moveTo>
                  <a:cubicBezTo>
                    <a:pt x="335" y="92"/>
                    <a:pt x="1" y="730"/>
                    <a:pt x="1" y="761"/>
                  </a:cubicBezTo>
                  <a:lnTo>
                    <a:pt x="335" y="943"/>
                  </a:lnTo>
                  <a:cubicBezTo>
                    <a:pt x="335" y="943"/>
                    <a:pt x="608" y="457"/>
                    <a:pt x="1095" y="396"/>
                  </a:cubicBezTo>
                  <a:lnTo>
                    <a:pt x="1064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-4434550" y="984038"/>
              <a:ext cx="391375" cy="536525"/>
            </a:xfrm>
            <a:custGeom>
              <a:avLst/>
              <a:gdLst/>
              <a:ahLst/>
              <a:cxnLst/>
              <a:rect l="l" t="t" r="r" b="b"/>
              <a:pathLst>
                <a:path w="15655" h="21461" extrusionOk="0">
                  <a:moveTo>
                    <a:pt x="7843" y="1"/>
                  </a:moveTo>
                  <a:cubicBezTo>
                    <a:pt x="427" y="1"/>
                    <a:pt x="1" y="6323"/>
                    <a:pt x="1" y="6323"/>
                  </a:cubicBezTo>
                  <a:lnTo>
                    <a:pt x="1" y="12554"/>
                  </a:lnTo>
                  <a:cubicBezTo>
                    <a:pt x="275" y="14864"/>
                    <a:pt x="974" y="17448"/>
                    <a:pt x="1794" y="18603"/>
                  </a:cubicBezTo>
                  <a:cubicBezTo>
                    <a:pt x="2615" y="19697"/>
                    <a:pt x="5442" y="21460"/>
                    <a:pt x="7843" y="21460"/>
                  </a:cubicBezTo>
                  <a:cubicBezTo>
                    <a:pt x="10214" y="21460"/>
                    <a:pt x="13071" y="19697"/>
                    <a:pt x="13861" y="18603"/>
                  </a:cubicBezTo>
                  <a:cubicBezTo>
                    <a:pt x="14713" y="17478"/>
                    <a:pt x="15351" y="14895"/>
                    <a:pt x="15655" y="12554"/>
                  </a:cubicBezTo>
                  <a:lnTo>
                    <a:pt x="15655" y="6323"/>
                  </a:lnTo>
                  <a:cubicBezTo>
                    <a:pt x="15655" y="6323"/>
                    <a:pt x="15260" y="1"/>
                    <a:pt x="7843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-4433025" y="1318388"/>
              <a:ext cx="14475" cy="43350"/>
            </a:xfrm>
            <a:custGeom>
              <a:avLst/>
              <a:gdLst/>
              <a:ahLst/>
              <a:cxnLst/>
              <a:rect l="l" t="t" r="r" b="b"/>
              <a:pathLst>
                <a:path w="579" h="1734" extrusionOk="0">
                  <a:moveTo>
                    <a:pt x="366" y="1"/>
                  </a:moveTo>
                  <a:lnTo>
                    <a:pt x="1" y="31"/>
                  </a:lnTo>
                  <a:lnTo>
                    <a:pt x="214" y="1733"/>
                  </a:lnTo>
                  <a:lnTo>
                    <a:pt x="578" y="170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-4058400" y="1319913"/>
              <a:ext cx="13700" cy="41825"/>
            </a:xfrm>
            <a:custGeom>
              <a:avLst/>
              <a:gdLst/>
              <a:ahLst/>
              <a:cxnLst/>
              <a:rect l="l" t="t" r="r" b="b"/>
              <a:pathLst>
                <a:path w="548" h="1673" extrusionOk="0">
                  <a:moveTo>
                    <a:pt x="183" y="1"/>
                  </a:moveTo>
                  <a:lnTo>
                    <a:pt x="1" y="1612"/>
                  </a:lnTo>
                  <a:lnTo>
                    <a:pt x="366" y="1672"/>
                  </a:lnTo>
                  <a:lnTo>
                    <a:pt x="548" y="31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-4439850" y="936988"/>
              <a:ext cx="485600" cy="335850"/>
            </a:xfrm>
            <a:custGeom>
              <a:avLst/>
              <a:gdLst/>
              <a:ahLst/>
              <a:cxnLst/>
              <a:rect l="l" t="t" r="r" b="b"/>
              <a:pathLst>
                <a:path w="19424" h="13434" extrusionOk="0">
                  <a:moveTo>
                    <a:pt x="13064" y="0"/>
                  </a:moveTo>
                  <a:cubicBezTo>
                    <a:pt x="11672" y="0"/>
                    <a:pt x="10608" y="454"/>
                    <a:pt x="10608" y="454"/>
                  </a:cubicBezTo>
                  <a:lnTo>
                    <a:pt x="8177" y="1518"/>
                  </a:lnTo>
                  <a:lnTo>
                    <a:pt x="5016" y="1883"/>
                  </a:lnTo>
                  <a:lnTo>
                    <a:pt x="2645" y="3099"/>
                  </a:lnTo>
                  <a:lnTo>
                    <a:pt x="912" y="4922"/>
                  </a:lnTo>
                  <a:lnTo>
                    <a:pt x="0" y="7719"/>
                  </a:lnTo>
                  <a:lnTo>
                    <a:pt x="0" y="10971"/>
                  </a:lnTo>
                  <a:lnTo>
                    <a:pt x="122" y="12157"/>
                  </a:lnTo>
                  <a:cubicBezTo>
                    <a:pt x="608" y="12430"/>
                    <a:pt x="973" y="13433"/>
                    <a:pt x="973" y="13433"/>
                  </a:cubicBezTo>
                  <a:cubicBezTo>
                    <a:pt x="973" y="13433"/>
                    <a:pt x="669" y="7354"/>
                    <a:pt x="2158" y="6503"/>
                  </a:cubicBezTo>
                  <a:cubicBezTo>
                    <a:pt x="5024" y="8036"/>
                    <a:pt x="7943" y="8441"/>
                    <a:pt x="10229" y="8441"/>
                  </a:cubicBezTo>
                  <a:cubicBezTo>
                    <a:pt x="12793" y="8441"/>
                    <a:pt x="14560" y="7932"/>
                    <a:pt x="14560" y="7932"/>
                  </a:cubicBezTo>
                  <a:lnTo>
                    <a:pt x="15198" y="13190"/>
                  </a:lnTo>
                  <a:cubicBezTo>
                    <a:pt x="15320" y="12764"/>
                    <a:pt x="15624" y="12430"/>
                    <a:pt x="15958" y="12157"/>
                  </a:cubicBezTo>
                  <a:lnTo>
                    <a:pt x="16323" y="7202"/>
                  </a:lnTo>
                  <a:cubicBezTo>
                    <a:pt x="16323" y="7202"/>
                    <a:pt x="19423" y="4011"/>
                    <a:pt x="16292" y="1032"/>
                  </a:cubicBezTo>
                  <a:cubicBezTo>
                    <a:pt x="15227" y="233"/>
                    <a:pt x="14061" y="0"/>
                    <a:pt x="13064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-4307625" y="1360188"/>
              <a:ext cx="145150" cy="26625"/>
            </a:xfrm>
            <a:custGeom>
              <a:avLst/>
              <a:gdLst/>
              <a:ahLst/>
              <a:cxnLst/>
              <a:rect l="l" t="t" r="r" b="b"/>
              <a:pathLst>
                <a:path w="5806" h="1065" extrusionOk="0">
                  <a:moveTo>
                    <a:pt x="152" y="1"/>
                  </a:moveTo>
                  <a:lnTo>
                    <a:pt x="0" y="335"/>
                  </a:lnTo>
                  <a:cubicBezTo>
                    <a:pt x="973" y="852"/>
                    <a:pt x="1976" y="1065"/>
                    <a:pt x="2948" y="1065"/>
                  </a:cubicBezTo>
                  <a:cubicBezTo>
                    <a:pt x="3891" y="1065"/>
                    <a:pt x="4863" y="852"/>
                    <a:pt x="5806" y="335"/>
                  </a:cubicBezTo>
                  <a:lnTo>
                    <a:pt x="5593" y="1"/>
                  </a:lnTo>
                  <a:cubicBezTo>
                    <a:pt x="4727" y="457"/>
                    <a:pt x="3838" y="685"/>
                    <a:pt x="2929" y="685"/>
                  </a:cubicBezTo>
                  <a:cubicBezTo>
                    <a:pt x="2021" y="685"/>
                    <a:pt x="1094" y="457"/>
                    <a:pt x="152" y="1"/>
                  </a:cubicBez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-4268875" y="1395138"/>
              <a:ext cx="68400" cy="17500"/>
            </a:xfrm>
            <a:custGeom>
              <a:avLst/>
              <a:gdLst/>
              <a:ahLst/>
              <a:cxnLst/>
              <a:rect l="l" t="t" r="r" b="b"/>
              <a:pathLst>
                <a:path w="2736" h="700" extrusionOk="0">
                  <a:moveTo>
                    <a:pt x="152" y="1"/>
                  </a:moveTo>
                  <a:lnTo>
                    <a:pt x="0" y="366"/>
                  </a:lnTo>
                  <a:cubicBezTo>
                    <a:pt x="456" y="578"/>
                    <a:pt x="912" y="700"/>
                    <a:pt x="1368" y="700"/>
                  </a:cubicBezTo>
                  <a:cubicBezTo>
                    <a:pt x="1824" y="700"/>
                    <a:pt x="2280" y="578"/>
                    <a:pt x="2736" y="366"/>
                  </a:cubicBezTo>
                  <a:lnTo>
                    <a:pt x="2523" y="1"/>
                  </a:lnTo>
                  <a:cubicBezTo>
                    <a:pt x="2143" y="198"/>
                    <a:pt x="1756" y="297"/>
                    <a:pt x="1360" y="297"/>
                  </a:cubicBezTo>
                  <a:cubicBezTo>
                    <a:pt x="965" y="297"/>
                    <a:pt x="563" y="198"/>
                    <a:pt x="152" y="1"/>
                  </a:cubicBez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-4246075" y="1240888"/>
              <a:ext cx="48650" cy="98825"/>
            </a:xfrm>
            <a:custGeom>
              <a:avLst/>
              <a:gdLst/>
              <a:ahLst/>
              <a:cxnLst/>
              <a:rect l="l" t="t" r="r" b="b"/>
              <a:pathLst>
                <a:path w="1946" h="3953" extrusionOk="0">
                  <a:moveTo>
                    <a:pt x="152" y="1"/>
                  </a:moveTo>
                  <a:cubicBezTo>
                    <a:pt x="0" y="669"/>
                    <a:pt x="608" y="1520"/>
                    <a:pt x="1094" y="2189"/>
                  </a:cubicBezTo>
                  <a:cubicBezTo>
                    <a:pt x="1277" y="2463"/>
                    <a:pt x="1520" y="2767"/>
                    <a:pt x="1520" y="2827"/>
                  </a:cubicBezTo>
                  <a:cubicBezTo>
                    <a:pt x="1490" y="3010"/>
                    <a:pt x="912" y="3344"/>
                    <a:pt x="274" y="3587"/>
                  </a:cubicBezTo>
                  <a:lnTo>
                    <a:pt x="426" y="3952"/>
                  </a:lnTo>
                  <a:cubicBezTo>
                    <a:pt x="973" y="3709"/>
                    <a:pt x="1885" y="3314"/>
                    <a:pt x="1945" y="2797"/>
                  </a:cubicBezTo>
                  <a:cubicBezTo>
                    <a:pt x="1945" y="2615"/>
                    <a:pt x="1793" y="2402"/>
                    <a:pt x="1429" y="1946"/>
                  </a:cubicBezTo>
                  <a:cubicBezTo>
                    <a:pt x="1034" y="1399"/>
                    <a:pt x="426" y="548"/>
                    <a:pt x="517" y="61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-4340300" y="1262938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-4360825" y="1254188"/>
              <a:ext cx="70700" cy="13325"/>
            </a:xfrm>
            <a:custGeom>
              <a:avLst/>
              <a:gdLst/>
              <a:ahLst/>
              <a:cxnLst/>
              <a:rect l="l" t="t" r="r" b="b"/>
              <a:pathLst>
                <a:path w="2828" h="533" extrusionOk="0">
                  <a:moveTo>
                    <a:pt x="1471" y="1"/>
                  </a:moveTo>
                  <a:cubicBezTo>
                    <a:pt x="996" y="1"/>
                    <a:pt x="502" y="46"/>
                    <a:pt x="0" y="137"/>
                  </a:cubicBezTo>
                  <a:lnTo>
                    <a:pt x="61" y="532"/>
                  </a:lnTo>
                  <a:cubicBezTo>
                    <a:pt x="532" y="441"/>
                    <a:pt x="996" y="396"/>
                    <a:pt x="1448" y="396"/>
                  </a:cubicBezTo>
                  <a:cubicBezTo>
                    <a:pt x="1900" y="396"/>
                    <a:pt x="2341" y="441"/>
                    <a:pt x="2766" y="532"/>
                  </a:cubicBezTo>
                  <a:lnTo>
                    <a:pt x="2827" y="137"/>
                  </a:lnTo>
                  <a:cubicBezTo>
                    <a:pt x="2402" y="46"/>
                    <a:pt x="1946" y="1"/>
                    <a:pt x="1471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-4164025" y="1262938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3" y="1125"/>
                    <a:pt x="1156" y="882"/>
                    <a:pt x="1156" y="547"/>
                  </a:cubicBezTo>
                  <a:cubicBezTo>
                    <a:pt x="1156" y="243"/>
                    <a:pt x="913" y="0"/>
                    <a:pt x="578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-4185300" y="1254188"/>
              <a:ext cx="71450" cy="13325"/>
            </a:xfrm>
            <a:custGeom>
              <a:avLst/>
              <a:gdLst/>
              <a:ahLst/>
              <a:cxnLst/>
              <a:rect l="l" t="t" r="r" b="b"/>
              <a:pathLst>
                <a:path w="2858" h="533" extrusionOk="0">
                  <a:moveTo>
                    <a:pt x="1486" y="1"/>
                  </a:moveTo>
                  <a:cubicBezTo>
                    <a:pt x="1011" y="1"/>
                    <a:pt x="518" y="46"/>
                    <a:pt x="1" y="137"/>
                  </a:cubicBezTo>
                  <a:lnTo>
                    <a:pt x="62" y="532"/>
                  </a:lnTo>
                  <a:cubicBezTo>
                    <a:pt x="563" y="441"/>
                    <a:pt x="1034" y="396"/>
                    <a:pt x="1483" y="396"/>
                  </a:cubicBezTo>
                  <a:cubicBezTo>
                    <a:pt x="1931" y="396"/>
                    <a:pt x="2356" y="441"/>
                    <a:pt x="2767" y="532"/>
                  </a:cubicBezTo>
                  <a:lnTo>
                    <a:pt x="2858" y="137"/>
                  </a:lnTo>
                  <a:cubicBezTo>
                    <a:pt x="2417" y="46"/>
                    <a:pt x="1961" y="1"/>
                    <a:pt x="1486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-4382100" y="1201788"/>
              <a:ext cx="113325" cy="29200"/>
            </a:xfrm>
            <a:custGeom>
              <a:avLst/>
              <a:gdLst/>
              <a:ahLst/>
              <a:cxnLst/>
              <a:rect l="l" t="t" r="r" b="b"/>
              <a:pathLst>
                <a:path w="4533" h="1168" extrusionOk="0">
                  <a:moveTo>
                    <a:pt x="1593" y="0"/>
                  </a:moveTo>
                  <a:cubicBezTo>
                    <a:pt x="1453" y="0"/>
                    <a:pt x="1335" y="14"/>
                    <a:pt x="1247" y="45"/>
                  </a:cubicBezTo>
                  <a:cubicBezTo>
                    <a:pt x="578" y="318"/>
                    <a:pt x="0" y="835"/>
                    <a:pt x="122" y="1017"/>
                  </a:cubicBezTo>
                  <a:cubicBezTo>
                    <a:pt x="177" y="1114"/>
                    <a:pt x="1008" y="1167"/>
                    <a:pt x="1920" y="1167"/>
                  </a:cubicBezTo>
                  <a:cubicBezTo>
                    <a:pt x="3010" y="1167"/>
                    <a:pt x="4214" y="1092"/>
                    <a:pt x="4347" y="926"/>
                  </a:cubicBezTo>
                  <a:cubicBezTo>
                    <a:pt x="4533" y="661"/>
                    <a:pt x="2560" y="0"/>
                    <a:pt x="1593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-4207425" y="1201788"/>
              <a:ext cx="113350" cy="29200"/>
            </a:xfrm>
            <a:custGeom>
              <a:avLst/>
              <a:gdLst/>
              <a:ahLst/>
              <a:cxnLst/>
              <a:rect l="l" t="t" r="r" b="b"/>
              <a:pathLst>
                <a:path w="4534" h="1168" extrusionOk="0">
                  <a:moveTo>
                    <a:pt x="2941" y="0"/>
                  </a:moveTo>
                  <a:cubicBezTo>
                    <a:pt x="1974" y="0"/>
                    <a:pt x="1" y="661"/>
                    <a:pt x="187" y="926"/>
                  </a:cubicBezTo>
                  <a:cubicBezTo>
                    <a:pt x="319" y="1092"/>
                    <a:pt x="1524" y="1167"/>
                    <a:pt x="2613" y="1167"/>
                  </a:cubicBezTo>
                  <a:cubicBezTo>
                    <a:pt x="3525" y="1167"/>
                    <a:pt x="4356" y="1114"/>
                    <a:pt x="4412" y="1017"/>
                  </a:cubicBezTo>
                  <a:cubicBezTo>
                    <a:pt x="4533" y="835"/>
                    <a:pt x="3956" y="318"/>
                    <a:pt x="3287" y="45"/>
                  </a:cubicBezTo>
                  <a:cubicBezTo>
                    <a:pt x="3199" y="14"/>
                    <a:pt x="3080" y="0"/>
                    <a:pt x="2941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-4077400" y="1113238"/>
              <a:ext cx="48675" cy="26600"/>
            </a:xfrm>
            <a:custGeom>
              <a:avLst/>
              <a:gdLst/>
              <a:ahLst/>
              <a:cxnLst/>
              <a:rect l="l" t="t" r="r" b="b"/>
              <a:pathLst>
                <a:path w="1947" h="1064" extrusionOk="0">
                  <a:moveTo>
                    <a:pt x="1764" y="0"/>
                  </a:moveTo>
                  <a:cubicBezTo>
                    <a:pt x="1278" y="304"/>
                    <a:pt x="670" y="547"/>
                    <a:pt x="1" y="699"/>
                  </a:cubicBezTo>
                  <a:lnTo>
                    <a:pt x="92" y="1064"/>
                  </a:lnTo>
                  <a:cubicBezTo>
                    <a:pt x="761" y="882"/>
                    <a:pt x="1369" y="669"/>
                    <a:pt x="1946" y="365"/>
                  </a:cubicBezTo>
                  <a:lnTo>
                    <a:pt x="1764" y="0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-4240775" y="939963"/>
              <a:ext cx="74500" cy="81350"/>
            </a:xfrm>
            <a:custGeom>
              <a:avLst/>
              <a:gdLst/>
              <a:ahLst/>
              <a:cxnLst/>
              <a:rect l="l" t="t" r="r" b="b"/>
              <a:pathLst>
                <a:path w="2980" h="3254" extrusionOk="0">
                  <a:moveTo>
                    <a:pt x="2888" y="1"/>
                  </a:moveTo>
                  <a:cubicBezTo>
                    <a:pt x="2828" y="31"/>
                    <a:pt x="700" y="548"/>
                    <a:pt x="1" y="3132"/>
                  </a:cubicBezTo>
                  <a:lnTo>
                    <a:pt x="396" y="3253"/>
                  </a:lnTo>
                  <a:cubicBezTo>
                    <a:pt x="1034" y="913"/>
                    <a:pt x="2949" y="396"/>
                    <a:pt x="2980" y="366"/>
                  </a:cubicBezTo>
                  <a:lnTo>
                    <a:pt x="2888" y="1"/>
                  </a:ln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-4784100" y="1551688"/>
              <a:ext cx="1090475" cy="1025875"/>
            </a:xfrm>
            <a:custGeom>
              <a:avLst/>
              <a:gdLst/>
              <a:ahLst/>
              <a:cxnLst/>
              <a:rect l="l" t="t" r="r" b="b"/>
              <a:pathLst>
                <a:path w="43619" h="41035" extrusionOk="0">
                  <a:moveTo>
                    <a:pt x="16719" y="0"/>
                  </a:moveTo>
                  <a:cubicBezTo>
                    <a:pt x="16719" y="0"/>
                    <a:pt x="578" y="912"/>
                    <a:pt x="730" y="9818"/>
                  </a:cubicBezTo>
                  <a:cubicBezTo>
                    <a:pt x="1" y="14074"/>
                    <a:pt x="5533" y="37387"/>
                    <a:pt x="7266" y="39971"/>
                  </a:cubicBezTo>
                  <a:cubicBezTo>
                    <a:pt x="7266" y="39971"/>
                    <a:pt x="13071" y="41034"/>
                    <a:pt x="21825" y="41034"/>
                  </a:cubicBezTo>
                  <a:cubicBezTo>
                    <a:pt x="30549" y="40974"/>
                    <a:pt x="36385" y="39971"/>
                    <a:pt x="36385" y="39971"/>
                  </a:cubicBezTo>
                  <a:cubicBezTo>
                    <a:pt x="38087" y="37326"/>
                    <a:pt x="43619" y="14043"/>
                    <a:pt x="42920" y="9818"/>
                  </a:cubicBezTo>
                  <a:cubicBezTo>
                    <a:pt x="43406" y="791"/>
                    <a:pt x="26901" y="0"/>
                    <a:pt x="26901" y="0"/>
                  </a:cubicBezTo>
                  <a:lnTo>
                    <a:pt x="21825" y="2006"/>
                  </a:lnTo>
                  <a:lnTo>
                    <a:pt x="16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-4319025" y="1605638"/>
              <a:ext cx="164900" cy="1179375"/>
            </a:xfrm>
            <a:custGeom>
              <a:avLst/>
              <a:gdLst/>
              <a:ahLst/>
              <a:cxnLst/>
              <a:rect l="l" t="t" r="r" b="b"/>
              <a:pathLst>
                <a:path w="6596" h="47175" extrusionOk="0">
                  <a:moveTo>
                    <a:pt x="3100" y="0"/>
                  </a:moveTo>
                  <a:lnTo>
                    <a:pt x="1429" y="2311"/>
                  </a:lnTo>
                  <a:lnTo>
                    <a:pt x="2037" y="2706"/>
                  </a:lnTo>
                  <a:lnTo>
                    <a:pt x="0" y="42281"/>
                  </a:lnTo>
                  <a:cubicBezTo>
                    <a:pt x="0" y="42281"/>
                    <a:pt x="2432" y="47174"/>
                    <a:pt x="3131" y="47174"/>
                  </a:cubicBezTo>
                  <a:cubicBezTo>
                    <a:pt x="3860" y="47174"/>
                    <a:pt x="6596" y="42372"/>
                    <a:pt x="6596" y="42372"/>
                  </a:cubicBezTo>
                  <a:lnTo>
                    <a:pt x="4195" y="2675"/>
                  </a:lnTo>
                  <a:lnTo>
                    <a:pt x="4772" y="2280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-4268875" y="1667188"/>
              <a:ext cx="57775" cy="13700"/>
            </a:xfrm>
            <a:custGeom>
              <a:avLst/>
              <a:gdLst/>
              <a:ahLst/>
              <a:cxnLst/>
              <a:rect l="l" t="t" r="r" b="b"/>
              <a:pathLst>
                <a:path w="2311" h="548" extrusionOk="0">
                  <a:moveTo>
                    <a:pt x="122" y="1"/>
                  </a:moveTo>
                  <a:lnTo>
                    <a:pt x="0" y="396"/>
                  </a:lnTo>
                  <a:cubicBezTo>
                    <a:pt x="426" y="487"/>
                    <a:pt x="791" y="548"/>
                    <a:pt x="1186" y="548"/>
                  </a:cubicBezTo>
                  <a:cubicBezTo>
                    <a:pt x="1550" y="548"/>
                    <a:pt x="1885" y="487"/>
                    <a:pt x="2310" y="396"/>
                  </a:cubicBezTo>
                  <a:lnTo>
                    <a:pt x="2189" y="1"/>
                  </a:lnTo>
                  <a:cubicBezTo>
                    <a:pt x="1854" y="92"/>
                    <a:pt x="1528" y="137"/>
                    <a:pt x="1189" y="137"/>
                  </a:cubicBezTo>
                  <a:cubicBezTo>
                    <a:pt x="851" y="137"/>
                    <a:pt x="502" y="92"/>
                    <a:pt x="122" y="1"/>
                  </a:cubicBezTo>
                  <a:close/>
                </a:path>
              </a:pathLst>
            </a:custGeom>
            <a:solidFill>
              <a:srgbClr val="C6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-4398075" y="1495463"/>
              <a:ext cx="315400" cy="180100"/>
            </a:xfrm>
            <a:custGeom>
              <a:avLst/>
              <a:gdLst/>
              <a:ahLst/>
              <a:cxnLst/>
              <a:rect l="l" t="t" r="r" b="b"/>
              <a:pathLst>
                <a:path w="12616" h="7204" extrusionOk="0">
                  <a:moveTo>
                    <a:pt x="1369" y="0"/>
                  </a:moveTo>
                  <a:lnTo>
                    <a:pt x="1" y="2401"/>
                  </a:lnTo>
                  <a:cubicBezTo>
                    <a:pt x="1338" y="5806"/>
                    <a:pt x="4773" y="7204"/>
                    <a:pt x="4773" y="7204"/>
                  </a:cubicBezTo>
                  <a:lnTo>
                    <a:pt x="6293" y="4407"/>
                  </a:lnTo>
                  <a:lnTo>
                    <a:pt x="7813" y="7204"/>
                  </a:lnTo>
                  <a:cubicBezTo>
                    <a:pt x="7813" y="7204"/>
                    <a:pt x="11278" y="5806"/>
                    <a:pt x="12615" y="2401"/>
                  </a:cubicBezTo>
                  <a:lnTo>
                    <a:pt x="11247" y="0"/>
                  </a:lnTo>
                  <a:cubicBezTo>
                    <a:pt x="10001" y="1824"/>
                    <a:pt x="8360" y="3222"/>
                    <a:pt x="6293" y="4225"/>
                  </a:cubicBezTo>
                  <a:cubicBezTo>
                    <a:pt x="4256" y="3222"/>
                    <a:pt x="2615" y="1763"/>
                    <a:pt x="13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-4401850" y="1553213"/>
              <a:ext cx="126150" cy="127675"/>
            </a:xfrm>
            <a:custGeom>
              <a:avLst/>
              <a:gdLst/>
              <a:ahLst/>
              <a:cxnLst/>
              <a:rect l="l" t="t" r="r" b="b"/>
              <a:pathLst>
                <a:path w="5046" h="5107" extrusionOk="0">
                  <a:moveTo>
                    <a:pt x="334" y="0"/>
                  </a:moveTo>
                  <a:lnTo>
                    <a:pt x="0" y="152"/>
                  </a:lnTo>
                  <a:cubicBezTo>
                    <a:pt x="821" y="2280"/>
                    <a:pt x="2492" y="3952"/>
                    <a:pt x="4863" y="5107"/>
                  </a:cubicBezTo>
                  <a:lnTo>
                    <a:pt x="5046" y="4742"/>
                  </a:lnTo>
                  <a:cubicBezTo>
                    <a:pt x="2766" y="3648"/>
                    <a:pt x="1185" y="2067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-4204300" y="1553213"/>
              <a:ext cx="126175" cy="127675"/>
            </a:xfrm>
            <a:custGeom>
              <a:avLst/>
              <a:gdLst/>
              <a:ahLst/>
              <a:cxnLst/>
              <a:rect l="l" t="t" r="r" b="b"/>
              <a:pathLst>
                <a:path w="5047" h="5107" extrusionOk="0">
                  <a:moveTo>
                    <a:pt x="4712" y="0"/>
                  </a:moveTo>
                  <a:cubicBezTo>
                    <a:pt x="3861" y="2067"/>
                    <a:pt x="2281" y="3648"/>
                    <a:pt x="1" y="4742"/>
                  </a:cubicBezTo>
                  <a:lnTo>
                    <a:pt x="153" y="5107"/>
                  </a:lnTo>
                  <a:cubicBezTo>
                    <a:pt x="2554" y="3952"/>
                    <a:pt x="4165" y="2280"/>
                    <a:pt x="5047" y="152"/>
                  </a:cubicBezTo>
                  <a:lnTo>
                    <a:pt x="4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-4628300" y="1996013"/>
              <a:ext cx="272825" cy="83825"/>
            </a:xfrm>
            <a:custGeom>
              <a:avLst/>
              <a:gdLst/>
              <a:ahLst/>
              <a:cxnLst/>
              <a:rect l="l" t="t" r="r" b="b"/>
              <a:pathLst>
                <a:path w="10913" h="3353" extrusionOk="0">
                  <a:moveTo>
                    <a:pt x="7825" y="431"/>
                  </a:moveTo>
                  <a:cubicBezTo>
                    <a:pt x="9072" y="431"/>
                    <a:pt x="10044" y="458"/>
                    <a:pt x="10274" y="526"/>
                  </a:cubicBezTo>
                  <a:cubicBezTo>
                    <a:pt x="10456" y="799"/>
                    <a:pt x="10487" y="2288"/>
                    <a:pt x="10274" y="2623"/>
                  </a:cubicBezTo>
                  <a:cubicBezTo>
                    <a:pt x="9787" y="2835"/>
                    <a:pt x="5776" y="3002"/>
                    <a:pt x="3099" y="3002"/>
                  </a:cubicBezTo>
                  <a:cubicBezTo>
                    <a:pt x="1932" y="3002"/>
                    <a:pt x="1018" y="2970"/>
                    <a:pt x="760" y="2896"/>
                  </a:cubicBezTo>
                  <a:cubicBezTo>
                    <a:pt x="669" y="2440"/>
                    <a:pt x="456" y="981"/>
                    <a:pt x="578" y="708"/>
                  </a:cubicBezTo>
                  <a:cubicBezTo>
                    <a:pt x="1098" y="562"/>
                    <a:pt x="5113" y="431"/>
                    <a:pt x="7825" y="431"/>
                  </a:cubicBezTo>
                  <a:close/>
                  <a:moveTo>
                    <a:pt x="7605" y="1"/>
                  </a:moveTo>
                  <a:cubicBezTo>
                    <a:pt x="5495" y="1"/>
                    <a:pt x="2878" y="91"/>
                    <a:pt x="1915" y="161"/>
                  </a:cubicBezTo>
                  <a:cubicBezTo>
                    <a:pt x="426" y="252"/>
                    <a:pt x="395" y="343"/>
                    <a:pt x="304" y="404"/>
                  </a:cubicBezTo>
                  <a:cubicBezTo>
                    <a:pt x="0" y="829"/>
                    <a:pt x="334" y="2775"/>
                    <a:pt x="456" y="3079"/>
                  </a:cubicBezTo>
                  <a:cubicBezTo>
                    <a:pt x="517" y="3200"/>
                    <a:pt x="669" y="3231"/>
                    <a:pt x="882" y="3261"/>
                  </a:cubicBezTo>
                  <a:cubicBezTo>
                    <a:pt x="1186" y="3292"/>
                    <a:pt x="2097" y="3352"/>
                    <a:pt x="3252" y="3352"/>
                  </a:cubicBezTo>
                  <a:cubicBezTo>
                    <a:pt x="6049" y="3352"/>
                    <a:pt x="10274" y="3200"/>
                    <a:pt x="10578" y="2805"/>
                  </a:cubicBezTo>
                  <a:cubicBezTo>
                    <a:pt x="10912" y="2380"/>
                    <a:pt x="10912" y="526"/>
                    <a:pt x="10578" y="191"/>
                  </a:cubicBezTo>
                  <a:cubicBezTo>
                    <a:pt x="10436" y="49"/>
                    <a:pt x="9158" y="1"/>
                    <a:pt x="7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-4761300" y="1936188"/>
              <a:ext cx="63875" cy="274350"/>
            </a:xfrm>
            <a:custGeom>
              <a:avLst/>
              <a:gdLst/>
              <a:ahLst/>
              <a:cxnLst/>
              <a:rect l="l" t="t" r="r" b="b"/>
              <a:pathLst>
                <a:path w="2555" h="10974" extrusionOk="0">
                  <a:moveTo>
                    <a:pt x="396" y="1"/>
                  </a:moveTo>
                  <a:lnTo>
                    <a:pt x="1" y="61"/>
                  </a:lnTo>
                  <a:cubicBezTo>
                    <a:pt x="548" y="3374"/>
                    <a:pt x="1277" y="6961"/>
                    <a:pt x="2220" y="10973"/>
                  </a:cubicBezTo>
                  <a:lnTo>
                    <a:pt x="2554" y="10913"/>
                  </a:lnTo>
                  <a:cubicBezTo>
                    <a:pt x="1612" y="6870"/>
                    <a:pt x="913" y="3314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-3779500" y="1936188"/>
              <a:ext cx="63075" cy="274350"/>
            </a:xfrm>
            <a:custGeom>
              <a:avLst/>
              <a:gdLst/>
              <a:ahLst/>
              <a:cxnLst/>
              <a:rect l="l" t="t" r="r" b="b"/>
              <a:pathLst>
                <a:path w="2523" h="10974" extrusionOk="0">
                  <a:moveTo>
                    <a:pt x="2158" y="1"/>
                  </a:moveTo>
                  <a:cubicBezTo>
                    <a:pt x="1672" y="3314"/>
                    <a:pt x="942" y="6870"/>
                    <a:pt x="0" y="10913"/>
                  </a:cubicBezTo>
                  <a:lnTo>
                    <a:pt x="365" y="10973"/>
                  </a:lnTo>
                  <a:cubicBezTo>
                    <a:pt x="1307" y="6961"/>
                    <a:pt x="2037" y="3374"/>
                    <a:pt x="2523" y="61"/>
                  </a:cubicBezTo>
                  <a:lnTo>
                    <a:pt x="2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-3037100" y="564388"/>
              <a:ext cx="952925" cy="592950"/>
            </a:xfrm>
            <a:custGeom>
              <a:avLst/>
              <a:gdLst/>
              <a:ahLst/>
              <a:cxnLst/>
              <a:rect l="l" t="t" r="r" b="b"/>
              <a:pathLst>
                <a:path w="38117" h="23718" extrusionOk="0">
                  <a:moveTo>
                    <a:pt x="27992" y="1"/>
                  </a:moveTo>
                  <a:cubicBezTo>
                    <a:pt x="17449" y="1"/>
                    <a:pt x="1642" y="2714"/>
                    <a:pt x="1642" y="2714"/>
                  </a:cubicBezTo>
                  <a:lnTo>
                    <a:pt x="1" y="23717"/>
                  </a:lnTo>
                  <a:lnTo>
                    <a:pt x="1" y="23717"/>
                  </a:lnTo>
                  <a:cubicBezTo>
                    <a:pt x="1" y="23717"/>
                    <a:pt x="24111" y="19777"/>
                    <a:pt x="32813" y="19777"/>
                  </a:cubicBezTo>
                  <a:cubicBezTo>
                    <a:pt x="34729" y="19777"/>
                    <a:pt x="35898" y="19968"/>
                    <a:pt x="35898" y="20434"/>
                  </a:cubicBezTo>
                  <a:cubicBezTo>
                    <a:pt x="37387" y="19036"/>
                    <a:pt x="38117" y="3170"/>
                    <a:pt x="36901" y="1802"/>
                  </a:cubicBezTo>
                  <a:cubicBezTo>
                    <a:pt x="35856" y="471"/>
                    <a:pt x="32380" y="1"/>
                    <a:pt x="27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-3219475" y="581313"/>
              <a:ext cx="237125" cy="2357950"/>
            </a:xfrm>
            <a:custGeom>
              <a:avLst/>
              <a:gdLst/>
              <a:ahLst/>
              <a:cxnLst/>
              <a:rect l="l" t="t" r="r" b="b"/>
              <a:pathLst>
                <a:path w="9485" h="94318" extrusionOk="0">
                  <a:moveTo>
                    <a:pt x="8724" y="0"/>
                  </a:moveTo>
                  <a:lnTo>
                    <a:pt x="1" y="94227"/>
                  </a:lnTo>
                  <a:lnTo>
                    <a:pt x="761" y="94318"/>
                  </a:lnTo>
                  <a:lnTo>
                    <a:pt x="9484" y="61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050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-3184525" y="1688463"/>
              <a:ext cx="157325" cy="209000"/>
            </a:xfrm>
            <a:custGeom>
              <a:avLst/>
              <a:gdLst/>
              <a:ahLst/>
              <a:cxnLst/>
              <a:rect l="l" t="t" r="r" b="b"/>
              <a:pathLst>
                <a:path w="6293" h="8360" extrusionOk="0">
                  <a:moveTo>
                    <a:pt x="3922" y="1"/>
                  </a:moveTo>
                  <a:lnTo>
                    <a:pt x="1460" y="244"/>
                  </a:lnTo>
                  <a:cubicBezTo>
                    <a:pt x="457" y="335"/>
                    <a:pt x="153" y="1916"/>
                    <a:pt x="1338" y="2159"/>
                  </a:cubicBezTo>
                  <a:cubicBezTo>
                    <a:pt x="578" y="2341"/>
                    <a:pt x="366" y="3800"/>
                    <a:pt x="1430" y="4286"/>
                  </a:cubicBezTo>
                  <a:cubicBezTo>
                    <a:pt x="305" y="4286"/>
                    <a:pt x="1" y="6262"/>
                    <a:pt x="1581" y="6323"/>
                  </a:cubicBezTo>
                  <a:cubicBezTo>
                    <a:pt x="396" y="6384"/>
                    <a:pt x="274" y="8086"/>
                    <a:pt x="1673" y="8207"/>
                  </a:cubicBezTo>
                  <a:cubicBezTo>
                    <a:pt x="2554" y="8299"/>
                    <a:pt x="3436" y="8359"/>
                    <a:pt x="4348" y="8359"/>
                  </a:cubicBezTo>
                  <a:cubicBezTo>
                    <a:pt x="5442" y="8238"/>
                    <a:pt x="5776" y="7387"/>
                    <a:pt x="5442" y="6536"/>
                  </a:cubicBezTo>
                  <a:cubicBezTo>
                    <a:pt x="6293" y="6080"/>
                    <a:pt x="6019" y="4651"/>
                    <a:pt x="5320" y="4560"/>
                  </a:cubicBezTo>
                  <a:cubicBezTo>
                    <a:pt x="6232" y="3982"/>
                    <a:pt x="5928" y="2371"/>
                    <a:pt x="4864" y="2311"/>
                  </a:cubicBezTo>
                  <a:cubicBezTo>
                    <a:pt x="5989" y="1551"/>
                    <a:pt x="5381" y="153"/>
                    <a:pt x="3922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-3151850" y="1738613"/>
              <a:ext cx="88950" cy="12950"/>
            </a:xfrm>
            <a:custGeom>
              <a:avLst/>
              <a:gdLst/>
              <a:ahLst/>
              <a:cxnLst/>
              <a:rect l="l" t="t" r="r" b="b"/>
              <a:pathLst>
                <a:path w="3558" h="518" extrusionOk="0">
                  <a:moveTo>
                    <a:pt x="31" y="1"/>
                  </a:moveTo>
                  <a:lnTo>
                    <a:pt x="1" y="396"/>
                  </a:lnTo>
                  <a:lnTo>
                    <a:pt x="3527" y="517"/>
                  </a:lnTo>
                  <a:lnTo>
                    <a:pt x="3557" y="15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-3149550" y="1791038"/>
              <a:ext cx="98800" cy="15225"/>
            </a:xfrm>
            <a:custGeom>
              <a:avLst/>
              <a:gdLst/>
              <a:ahLst/>
              <a:cxnLst/>
              <a:rect l="l" t="t" r="r" b="b"/>
              <a:pathLst>
                <a:path w="3952" h="609" extrusionOk="0">
                  <a:moveTo>
                    <a:pt x="31" y="1"/>
                  </a:moveTo>
                  <a:lnTo>
                    <a:pt x="0" y="366"/>
                  </a:lnTo>
                  <a:lnTo>
                    <a:pt x="3952" y="609"/>
                  </a:lnTo>
                  <a:lnTo>
                    <a:pt x="3952" y="24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-3145750" y="1843488"/>
              <a:ext cx="98800" cy="12925"/>
            </a:xfrm>
            <a:custGeom>
              <a:avLst/>
              <a:gdLst/>
              <a:ahLst/>
              <a:cxnLst/>
              <a:rect l="l" t="t" r="r" b="b"/>
              <a:pathLst>
                <a:path w="3952" h="517" extrusionOk="0">
                  <a:moveTo>
                    <a:pt x="30" y="0"/>
                  </a:moveTo>
                  <a:lnTo>
                    <a:pt x="0" y="365"/>
                  </a:lnTo>
                  <a:lnTo>
                    <a:pt x="3921" y="517"/>
                  </a:lnTo>
                  <a:lnTo>
                    <a:pt x="3952" y="1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-3228600" y="1633413"/>
              <a:ext cx="207475" cy="57350"/>
            </a:xfrm>
            <a:custGeom>
              <a:avLst/>
              <a:gdLst/>
              <a:ahLst/>
              <a:cxnLst/>
              <a:rect l="l" t="t" r="r" b="b"/>
              <a:pathLst>
                <a:path w="8299" h="2294" extrusionOk="0">
                  <a:moveTo>
                    <a:pt x="5642" y="1"/>
                  </a:moveTo>
                  <a:cubicBezTo>
                    <a:pt x="5111" y="1"/>
                    <a:pt x="4621" y="4"/>
                    <a:pt x="4348" y="14"/>
                  </a:cubicBezTo>
                  <a:cubicBezTo>
                    <a:pt x="3588" y="105"/>
                    <a:pt x="1855" y="14"/>
                    <a:pt x="548" y="1139"/>
                  </a:cubicBezTo>
                  <a:cubicBezTo>
                    <a:pt x="366" y="1291"/>
                    <a:pt x="183" y="1534"/>
                    <a:pt x="1" y="1929"/>
                  </a:cubicBezTo>
                  <a:cubicBezTo>
                    <a:pt x="1582" y="1959"/>
                    <a:pt x="1551" y="2294"/>
                    <a:pt x="3101" y="2294"/>
                  </a:cubicBezTo>
                  <a:cubicBezTo>
                    <a:pt x="4393" y="2127"/>
                    <a:pt x="5001" y="2073"/>
                    <a:pt x="5335" y="2073"/>
                  </a:cubicBezTo>
                  <a:cubicBezTo>
                    <a:pt x="5670" y="2073"/>
                    <a:pt x="5731" y="2127"/>
                    <a:pt x="5928" y="2172"/>
                  </a:cubicBezTo>
                  <a:cubicBezTo>
                    <a:pt x="8056" y="2172"/>
                    <a:pt x="8299" y="561"/>
                    <a:pt x="7934" y="14"/>
                  </a:cubicBezTo>
                  <a:cubicBezTo>
                    <a:pt x="7934" y="14"/>
                    <a:pt x="6705" y="1"/>
                    <a:pt x="5642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-3177675" y="1683138"/>
              <a:ext cx="101850" cy="219650"/>
            </a:xfrm>
            <a:custGeom>
              <a:avLst/>
              <a:gdLst/>
              <a:ahLst/>
              <a:cxnLst/>
              <a:rect l="l" t="t" r="r" b="b"/>
              <a:pathLst>
                <a:path w="4074" h="8786" extrusionOk="0">
                  <a:moveTo>
                    <a:pt x="3800" y="1"/>
                  </a:moveTo>
                  <a:lnTo>
                    <a:pt x="1216" y="214"/>
                  </a:lnTo>
                  <a:cubicBezTo>
                    <a:pt x="426" y="274"/>
                    <a:pt x="31" y="852"/>
                    <a:pt x="0" y="1369"/>
                  </a:cubicBezTo>
                  <a:cubicBezTo>
                    <a:pt x="0" y="1764"/>
                    <a:pt x="152" y="2220"/>
                    <a:pt x="578" y="2432"/>
                  </a:cubicBezTo>
                  <a:cubicBezTo>
                    <a:pt x="396" y="2645"/>
                    <a:pt x="244" y="2949"/>
                    <a:pt x="183" y="3284"/>
                  </a:cubicBezTo>
                  <a:cubicBezTo>
                    <a:pt x="183" y="3648"/>
                    <a:pt x="304" y="4074"/>
                    <a:pt x="639" y="4408"/>
                  </a:cubicBezTo>
                  <a:cubicBezTo>
                    <a:pt x="274" y="4621"/>
                    <a:pt x="0" y="5077"/>
                    <a:pt x="0" y="5533"/>
                  </a:cubicBezTo>
                  <a:cubicBezTo>
                    <a:pt x="0" y="5928"/>
                    <a:pt x="183" y="6353"/>
                    <a:pt x="608" y="6597"/>
                  </a:cubicBezTo>
                  <a:cubicBezTo>
                    <a:pt x="335" y="6809"/>
                    <a:pt x="183" y="7113"/>
                    <a:pt x="183" y="7417"/>
                  </a:cubicBezTo>
                  <a:cubicBezTo>
                    <a:pt x="183" y="7964"/>
                    <a:pt x="578" y="8572"/>
                    <a:pt x="1399" y="8633"/>
                  </a:cubicBezTo>
                  <a:cubicBezTo>
                    <a:pt x="2250" y="8755"/>
                    <a:pt x="3162" y="8785"/>
                    <a:pt x="4074" y="8785"/>
                  </a:cubicBezTo>
                  <a:lnTo>
                    <a:pt x="4074" y="8755"/>
                  </a:lnTo>
                  <a:lnTo>
                    <a:pt x="4074" y="8360"/>
                  </a:lnTo>
                  <a:cubicBezTo>
                    <a:pt x="3162" y="8360"/>
                    <a:pt x="2280" y="8329"/>
                    <a:pt x="1399" y="8208"/>
                  </a:cubicBezTo>
                  <a:cubicBezTo>
                    <a:pt x="791" y="8177"/>
                    <a:pt x="548" y="7812"/>
                    <a:pt x="548" y="7417"/>
                  </a:cubicBezTo>
                  <a:cubicBezTo>
                    <a:pt x="548" y="7083"/>
                    <a:pt x="760" y="6718"/>
                    <a:pt x="1247" y="6718"/>
                  </a:cubicBezTo>
                  <a:lnTo>
                    <a:pt x="1247" y="6353"/>
                  </a:lnTo>
                  <a:cubicBezTo>
                    <a:pt x="578" y="6323"/>
                    <a:pt x="335" y="5898"/>
                    <a:pt x="335" y="5533"/>
                  </a:cubicBezTo>
                  <a:cubicBezTo>
                    <a:pt x="396" y="5107"/>
                    <a:pt x="639" y="4682"/>
                    <a:pt x="1095" y="4682"/>
                  </a:cubicBezTo>
                  <a:lnTo>
                    <a:pt x="1976" y="4682"/>
                  </a:lnTo>
                  <a:lnTo>
                    <a:pt x="1186" y="4317"/>
                  </a:lnTo>
                  <a:cubicBezTo>
                    <a:pt x="578" y="4043"/>
                    <a:pt x="578" y="3436"/>
                    <a:pt x="578" y="3284"/>
                  </a:cubicBezTo>
                  <a:cubicBezTo>
                    <a:pt x="608" y="2949"/>
                    <a:pt x="791" y="2615"/>
                    <a:pt x="1064" y="2554"/>
                  </a:cubicBezTo>
                  <a:lnTo>
                    <a:pt x="1824" y="2372"/>
                  </a:lnTo>
                  <a:lnTo>
                    <a:pt x="1034" y="2220"/>
                  </a:lnTo>
                  <a:cubicBezTo>
                    <a:pt x="548" y="2129"/>
                    <a:pt x="396" y="1733"/>
                    <a:pt x="396" y="1429"/>
                  </a:cubicBezTo>
                  <a:cubicBezTo>
                    <a:pt x="426" y="1034"/>
                    <a:pt x="700" y="609"/>
                    <a:pt x="1247" y="578"/>
                  </a:cubicBezTo>
                  <a:lnTo>
                    <a:pt x="3830" y="396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-3088000" y="1632988"/>
              <a:ext cx="48650" cy="15225"/>
            </a:xfrm>
            <a:custGeom>
              <a:avLst/>
              <a:gdLst/>
              <a:ahLst/>
              <a:cxnLst/>
              <a:rect l="l" t="t" r="r" b="b"/>
              <a:pathLst>
                <a:path w="1946" h="609" extrusionOk="0">
                  <a:moveTo>
                    <a:pt x="1824" y="1"/>
                  </a:moveTo>
                  <a:cubicBezTo>
                    <a:pt x="1398" y="183"/>
                    <a:pt x="699" y="244"/>
                    <a:pt x="365" y="244"/>
                  </a:cubicBezTo>
                  <a:lnTo>
                    <a:pt x="365" y="31"/>
                  </a:lnTo>
                  <a:lnTo>
                    <a:pt x="0" y="31"/>
                  </a:lnTo>
                  <a:lnTo>
                    <a:pt x="0" y="609"/>
                  </a:lnTo>
                  <a:lnTo>
                    <a:pt x="213" y="609"/>
                  </a:lnTo>
                  <a:cubicBezTo>
                    <a:pt x="395" y="609"/>
                    <a:pt x="1368" y="578"/>
                    <a:pt x="1945" y="335"/>
                  </a:cubicBezTo>
                  <a:lnTo>
                    <a:pt x="1824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-4682275" y="2537363"/>
              <a:ext cx="317450" cy="335900"/>
            </a:xfrm>
            <a:custGeom>
              <a:avLst/>
              <a:gdLst/>
              <a:ahLst/>
              <a:cxnLst/>
              <a:rect l="l" t="t" r="r" b="b"/>
              <a:pathLst>
                <a:path w="12698" h="13436" extrusionOk="0">
                  <a:moveTo>
                    <a:pt x="3994" y="1"/>
                  </a:moveTo>
                  <a:cubicBezTo>
                    <a:pt x="3453" y="1"/>
                    <a:pt x="2909" y="129"/>
                    <a:pt x="2402" y="452"/>
                  </a:cubicBezTo>
                  <a:cubicBezTo>
                    <a:pt x="1" y="1972"/>
                    <a:pt x="1399" y="5255"/>
                    <a:pt x="1521" y="5711"/>
                  </a:cubicBezTo>
                  <a:cubicBezTo>
                    <a:pt x="2068" y="7899"/>
                    <a:pt x="5624" y="11972"/>
                    <a:pt x="5624" y="11972"/>
                  </a:cubicBezTo>
                  <a:cubicBezTo>
                    <a:pt x="5976" y="12424"/>
                    <a:pt x="6343" y="12581"/>
                    <a:pt x="6640" y="12581"/>
                  </a:cubicBezTo>
                  <a:cubicBezTo>
                    <a:pt x="7062" y="12581"/>
                    <a:pt x="7342" y="12265"/>
                    <a:pt x="7235" y="12033"/>
                  </a:cubicBezTo>
                  <a:lnTo>
                    <a:pt x="7235" y="12033"/>
                  </a:lnTo>
                  <a:lnTo>
                    <a:pt x="7782" y="12793"/>
                  </a:lnTo>
                  <a:cubicBezTo>
                    <a:pt x="8177" y="13262"/>
                    <a:pt x="8538" y="13436"/>
                    <a:pt x="8827" y="13436"/>
                  </a:cubicBezTo>
                  <a:cubicBezTo>
                    <a:pt x="9362" y="13436"/>
                    <a:pt x="9651" y="12842"/>
                    <a:pt x="9454" y="12428"/>
                  </a:cubicBezTo>
                  <a:lnTo>
                    <a:pt x="9454" y="12428"/>
                  </a:lnTo>
                  <a:cubicBezTo>
                    <a:pt x="9728" y="12892"/>
                    <a:pt x="10099" y="13072"/>
                    <a:pt x="10426" y="13072"/>
                  </a:cubicBezTo>
                  <a:cubicBezTo>
                    <a:pt x="10934" y="13072"/>
                    <a:pt x="11336" y="12636"/>
                    <a:pt x="11095" y="12155"/>
                  </a:cubicBezTo>
                  <a:lnTo>
                    <a:pt x="11095" y="12155"/>
                  </a:lnTo>
                  <a:cubicBezTo>
                    <a:pt x="11268" y="12391"/>
                    <a:pt x="11499" y="12500"/>
                    <a:pt x="11719" y="12500"/>
                  </a:cubicBezTo>
                  <a:cubicBezTo>
                    <a:pt x="12235" y="12500"/>
                    <a:pt x="12698" y="11906"/>
                    <a:pt x="12250" y="10969"/>
                  </a:cubicBezTo>
                  <a:cubicBezTo>
                    <a:pt x="11947" y="10209"/>
                    <a:pt x="8603" y="4465"/>
                    <a:pt x="8603" y="4465"/>
                  </a:cubicBezTo>
                  <a:cubicBezTo>
                    <a:pt x="8630" y="4452"/>
                    <a:pt x="8659" y="4446"/>
                    <a:pt x="8690" y="4446"/>
                  </a:cubicBezTo>
                  <a:cubicBezTo>
                    <a:pt x="9188" y="4446"/>
                    <a:pt x="10184" y="6002"/>
                    <a:pt x="11330" y="6002"/>
                  </a:cubicBezTo>
                  <a:cubicBezTo>
                    <a:pt x="11472" y="6002"/>
                    <a:pt x="11617" y="5978"/>
                    <a:pt x="11764" y="5924"/>
                  </a:cubicBezTo>
                  <a:cubicBezTo>
                    <a:pt x="11886" y="5832"/>
                    <a:pt x="11886" y="5680"/>
                    <a:pt x="11855" y="5589"/>
                  </a:cubicBezTo>
                  <a:cubicBezTo>
                    <a:pt x="9576" y="2398"/>
                    <a:pt x="7357" y="1334"/>
                    <a:pt x="6658" y="878"/>
                  </a:cubicBezTo>
                  <a:cubicBezTo>
                    <a:pt x="5951" y="427"/>
                    <a:pt x="4979" y="1"/>
                    <a:pt x="3994" y="1"/>
                  </a:cubicBezTo>
                  <a:close/>
                </a:path>
              </a:pathLst>
            </a:custGeom>
            <a:solidFill>
              <a:srgbClr val="E2A0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-4556875" y="2749263"/>
              <a:ext cx="57000" cy="88950"/>
            </a:xfrm>
            <a:custGeom>
              <a:avLst/>
              <a:gdLst/>
              <a:ahLst/>
              <a:cxnLst/>
              <a:rect l="l" t="t" r="r" b="b"/>
              <a:pathLst>
                <a:path w="2280" h="3558" extrusionOk="0">
                  <a:moveTo>
                    <a:pt x="274" y="1"/>
                  </a:moveTo>
                  <a:lnTo>
                    <a:pt x="0" y="153"/>
                  </a:lnTo>
                  <a:lnTo>
                    <a:pt x="2006" y="3557"/>
                  </a:lnTo>
                  <a:lnTo>
                    <a:pt x="2280" y="340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82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-4520400" y="2734838"/>
              <a:ext cx="76775" cy="114775"/>
            </a:xfrm>
            <a:custGeom>
              <a:avLst/>
              <a:gdLst/>
              <a:ahLst/>
              <a:cxnLst/>
              <a:rect l="l" t="t" r="r" b="b"/>
              <a:pathLst>
                <a:path w="3071" h="4591" extrusionOk="0">
                  <a:moveTo>
                    <a:pt x="213" y="0"/>
                  </a:moveTo>
                  <a:lnTo>
                    <a:pt x="0" y="152"/>
                  </a:lnTo>
                  <a:lnTo>
                    <a:pt x="2857" y="4590"/>
                  </a:lnTo>
                  <a:lnTo>
                    <a:pt x="3070" y="4438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CB82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-4483175" y="2713563"/>
              <a:ext cx="82100" cy="128450"/>
            </a:xfrm>
            <a:custGeom>
              <a:avLst/>
              <a:gdLst/>
              <a:ahLst/>
              <a:cxnLst/>
              <a:rect l="l" t="t" r="r" b="b"/>
              <a:pathLst>
                <a:path w="3284" h="5138" extrusionOk="0">
                  <a:moveTo>
                    <a:pt x="274" y="0"/>
                  </a:moveTo>
                  <a:lnTo>
                    <a:pt x="1" y="183"/>
                  </a:lnTo>
                  <a:lnTo>
                    <a:pt x="3040" y="5137"/>
                  </a:lnTo>
                  <a:lnTo>
                    <a:pt x="3283" y="4985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82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-5090125" y="2122663"/>
              <a:ext cx="592550" cy="584850"/>
            </a:xfrm>
            <a:custGeom>
              <a:avLst/>
              <a:gdLst/>
              <a:ahLst/>
              <a:cxnLst/>
              <a:rect l="l" t="t" r="r" b="b"/>
              <a:pathLst>
                <a:path w="23702" h="23394" extrusionOk="0">
                  <a:moveTo>
                    <a:pt x="7250" y="1"/>
                  </a:moveTo>
                  <a:cubicBezTo>
                    <a:pt x="2895" y="1"/>
                    <a:pt x="0" y="5228"/>
                    <a:pt x="3792" y="10171"/>
                  </a:cubicBezTo>
                  <a:cubicBezTo>
                    <a:pt x="6588" y="14092"/>
                    <a:pt x="17257" y="23393"/>
                    <a:pt x="17257" y="23393"/>
                  </a:cubicBezTo>
                  <a:cubicBezTo>
                    <a:pt x="20206" y="18530"/>
                    <a:pt x="23701" y="17527"/>
                    <a:pt x="23701" y="17527"/>
                  </a:cubicBezTo>
                  <a:cubicBezTo>
                    <a:pt x="19051" y="10779"/>
                    <a:pt x="15464" y="5672"/>
                    <a:pt x="12090" y="2116"/>
                  </a:cubicBezTo>
                  <a:cubicBezTo>
                    <a:pt x="10447" y="629"/>
                    <a:pt x="8761" y="1"/>
                    <a:pt x="7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-4677700" y="2643313"/>
              <a:ext cx="24350" cy="21975"/>
            </a:xfrm>
            <a:custGeom>
              <a:avLst/>
              <a:gdLst/>
              <a:ahLst/>
              <a:cxnLst/>
              <a:rect l="l" t="t" r="r" b="b"/>
              <a:pathLst>
                <a:path w="974" h="879" extrusionOk="0">
                  <a:moveTo>
                    <a:pt x="511" y="0"/>
                  </a:moveTo>
                  <a:cubicBezTo>
                    <a:pt x="326" y="0"/>
                    <a:pt x="143" y="137"/>
                    <a:pt x="92" y="318"/>
                  </a:cubicBezTo>
                  <a:cubicBezTo>
                    <a:pt x="0" y="561"/>
                    <a:pt x="152" y="774"/>
                    <a:pt x="396" y="865"/>
                  </a:cubicBezTo>
                  <a:cubicBezTo>
                    <a:pt x="428" y="874"/>
                    <a:pt x="460" y="878"/>
                    <a:pt x="493" y="878"/>
                  </a:cubicBezTo>
                  <a:cubicBezTo>
                    <a:pt x="678" y="878"/>
                    <a:pt x="861" y="742"/>
                    <a:pt x="912" y="561"/>
                  </a:cubicBezTo>
                  <a:cubicBezTo>
                    <a:pt x="973" y="318"/>
                    <a:pt x="851" y="105"/>
                    <a:pt x="608" y="14"/>
                  </a:cubicBezTo>
                  <a:cubicBezTo>
                    <a:pt x="576" y="5"/>
                    <a:pt x="543" y="0"/>
                    <a:pt x="511" y="0"/>
                  </a:cubicBez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-4714175" y="2499263"/>
              <a:ext cx="177075" cy="163400"/>
            </a:xfrm>
            <a:custGeom>
              <a:avLst/>
              <a:gdLst/>
              <a:ahLst/>
              <a:cxnLst/>
              <a:rect l="l" t="t" r="r" b="b"/>
              <a:pathLst>
                <a:path w="7083" h="6536" extrusionOk="0">
                  <a:moveTo>
                    <a:pt x="7022" y="1"/>
                  </a:moveTo>
                  <a:cubicBezTo>
                    <a:pt x="4043" y="487"/>
                    <a:pt x="1125" y="4043"/>
                    <a:pt x="0" y="6384"/>
                  </a:cubicBezTo>
                  <a:lnTo>
                    <a:pt x="335" y="6536"/>
                  </a:lnTo>
                  <a:cubicBezTo>
                    <a:pt x="1429" y="4256"/>
                    <a:pt x="4256" y="791"/>
                    <a:pt x="7083" y="396"/>
                  </a:cubicBezTo>
                  <a:lnTo>
                    <a:pt x="7022" y="1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-4925425" y="2154288"/>
              <a:ext cx="201400" cy="97275"/>
            </a:xfrm>
            <a:custGeom>
              <a:avLst/>
              <a:gdLst/>
              <a:ahLst/>
              <a:cxnLst/>
              <a:rect l="l" t="t" r="r" b="b"/>
              <a:pathLst>
                <a:path w="8056" h="3891" extrusionOk="0">
                  <a:moveTo>
                    <a:pt x="2584" y="0"/>
                  </a:moveTo>
                  <a:lnTo>
                    <a:pt x="2554" y="395"/>
                  </a:lnTo>
                  <a:cubicBezTo>
                    <a:pt x="2554" y="395"/>
                    <a:pt x="4894" y="760"/>
                    <a:pt x="6809" y="2675"/>
                  </a:cubicBezTo>
                  <a:cubicBezTo>
                    <a:pt x="5170" y="1673"/>
                    <a:pt x="3514" y="1166"/>
                    <a:pt x="1777" y="1166"/>
                  </a:cubicBezTo>
                  <a:cubicBezTo>
                    <a:pt x="1195" y="1166"/>
                    <a:pt x="603" y="1223"/>
                    <a:pt x="0" y="1337"/>
                  </a:cubicBezTo>
                  <a:lnTo>
                    <a:pt x="61" y="1733"/>
                  </a:lnTo>
                  <a:cubicBezTo>
                    <a:pt x="641" y="1623"/>
                    <a:pt x="1211" y="1568"/>
                    <a:pt x="1773" y="1568"/>
                  </a:cubicBezTo>
                  <a:cubicBezTo>
                    <a:pt x="3862" y="1568"/>
                    <a:pt x="5835" y="2327"/>
                    <a:pt x="7751" y="3860"/>
                  </a:cubicBezTo>
                  <a:cubicBezTo>
                    <a:pt x="7782" y="3891"/>
                    <a:pt x="7812" y="3891"/>
                    <a:pt x="7873" y="3891"/>
                  </a:cubicBezTo>
                  <a:cubicBezTo>
                    <a:pt x="7903" y="3891"/>
                    <a:pt x="7934" y="3891"/>
                    <a:pt x="7994" y="3769"/>
                  </a:cubicBezTo>
                  <a:cubicBezTo>
                    <a:pt x="8055" y="3739"/>
                    <a:pt x="8055" y="3617"/>
                    <a:pt x="8025" y="3556"/>
                  </a:cubicBezTo>
                  <a:cubicBezTo>
                    <a:pt x="5958" y="547"/>
                    <a:pt x="2736" y="61"/>
                    <a:pt x="2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-4682275" y="2304738"/>
              <a:ext cx="186975" cy="259150"/>
            </a:xfrm>
            <a:custGeom>
              <a:avLst/>
              <a:gdLst/>
              <a:ahLst/>
              <a:cxnLst/>
              <a:rect l="l" t="t" r="r" b="b"/>
              <a:pathLst>
                <a:path w="7479" h="10366" extrusionOk="0">
                  <a:moveTo>
                    <a:pt x="305" y="0"/>
                  </a:moveTo>
                  <a:lnTo>
                    <a:pt x="1" y="213"/>
                  </a:lnTo>
                  <a:cubicBezTo>
                    <a:pt x="31" y="304"/>
                    <a:pt x="6171" y="8967"/>
                    <a:pt x="7174" y="10365"/>
                  </a:cubicBezTo>
                  <a:lnTo>
                    <a:pt x="7478" y="10153"/>
                  </a:lnTo>
                  <a:cubicBezTo>
                    <a:pt x="6506" y="8724"/>
                    <a:pt x="396" y="61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43"/>
          <p:cNvGrpSpPr/>
          <p:nvPr/>
        </p:nvGrpSpPr>
        <p:grpSpPr>
          <a:xfrm>
            <a:off x="-161925" y="3615300"/>
            <a:ext cx="4373200" cy="1030900"/>
            <a:chOff x="2558825" y="1578175"/>
            <a:chExt cx="4373200" cy="1030900"/>
          </a:xfrm>
        </p:grpSpPr>
        <p:sp>
          <p:nvSpPr>
            <p:cNvPr id="1142" name="Google Shape;1142;p43"/>
            <p:cNvSpPr/>
            <p:nvPr/>
          </p:nvSpPr>
          <p:spPr>
            <a:xfrm>
              <a:off x="2558825" y="1621900"/>
              <a:ext cx="4373200" cy="950650"/>
            </a:xfrm>
            <a:custGeom>
              <a:avLst/>
              <a:gdLst/>
              <a:ahLst/>
              <a:cxnLst/>
              <a:rect l="l" t="t" r="r" b="b"/>
              <a:pathLst>
                <a:path w="174928" h="38026" extrusionOk="0">
                  <a:moveTo>
                    <a:pt x="49849" y="0"/>
                  </a:moveTo>
                  <a:lnTo>
                    <a:pt x="38299" y="20791"/>
                  </a:lnTo>
                  <a:lnTo>
                    <a:pt x="25077" y="22432"/>
                  </a:lnTo>
                  <a:lnTo>
                    <a:pt x="17326" y="15168"/>
                  </a:lnTo>
                  <a:lnTo>
                    <a:pt x="0" y="20548"/>
                  </a:lnTo>
                  <a:lnTo>
                    <a:pt x="122" y="20943"/>
                  </a:lnTo>
                  <a:lnTo>
                    <a:pt x="17235" y="15563"/>
                  </a:lnTo>
                  <a:lnTo>
                    <a:pt x="24925" y="22797"/>
                  </a:lnTo>
                  <a:lnTo>
                    <a:pt x="38512" y="21125"/>
                  </a:lnTo>
                  <a:lnTo>
                    <a:pt x="50001" y="487"/>
                  </a:lnTo>
                  <a:lnTo>
                    <a:pt x="63679" y="7903"/>
                  </a:lnTo>
                  <a:lnTo>
                    <a:pt x="66567" y="24286"/>
                  </a:lnTo>
                  <a:lnTo>
                    <a:pt x="78178" y="21885"/>
                  </a:lnTo>
                  <a:lnTo>
                    <a:pt x="86172" y="13374"/>
                  </a:lnTo>
                  <a:lnTo>
                    <a:pt x="94410" y="38025"/>
                  </a:lnTo>
                  <a:lnTo>
                    <a:pt x="108817" y="32615"/>
                  </a:lnTo>
                  <a:lnTo>
                    <a:pt x="115200" y="21125"/>
                  </a:lnTo>
                  <a:lnTo>
                    <a:pt x="125170" y="23435"/>
                  </a:lnTo>
                  <a:lnTo>
                    <a:pt x="131492" y="33679"/>
                  </a:lnTo>
                  <a:lnTo>
                    <a:pt x="151827" y="30730"/>
                  </a:lnTo>
                  <a:lnTo>
                    <a:pt x="151888" y="30700"/>
                  </a:lnTo>
                  <a:lnTo>
                    <a:pt x="160703" y="18086"/>
                  </a:lnTo>
                  <a:lnTo>
                    <a:pt x="174837" y="20791"/>
                  </a:lnTo>
                  <a:lnTo>
                    <a:pt x="174928" y="20396"/>
                  </a:lnTo>
                  <a:lnTo>
                    <a:pt x="160551" y="17660"/>
                  </a:lnTo>
                  <a:lnTo>
                    <a:pt x="151675" y="30365"/>
                  </a:lnTo>
                  <a:lnTo>
                    <a:pt x="131675" y="33253"/>
                  </a:lnTo>
                  <a:lnTo>
                    <a:pt x="125444" y="23192"/>
                  </a:lnTo>
                  <a:lnTo>
                    <a:pt x="125413" y="23101"/>
                  </a:lnTo>
                  <a:lnTo>
                    <a:pt x="115018" y="20700"/>
                  </a:lnTo>
                  <a:lnTo>
                    <a:pt x="108544" y="32311"/>
                  </a:lnTo>
                  <a:lnTo>
                    <a:pt x="94653" y="37539"/>
                  </a:lnTo>
                  <a:lnTo>
                    <a:pt x="86324" y="12645"/>
                  </a:lnTo>
                  <a:lnTo>
                    <a:pt x="77996" y="21551"/>
                  </a:lnTo>
                  <a:lnTo>
                    <a:pt x="66901" y="23830"/>
                  </a:lnTo>
                  <a:lnTo>
                    <a:pt x="64014" y="7690"/>
                  </a:lnTo>
                  <a:lnTo>
                    <a:pt x="49849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4096850" y="1765625"/>
              <a:ext cx="121600" cy="101800"/>
            </a:xfrm>
            <a:custGeom>
              <a:avLst/>
              <a:gdLst/>
              <a:ahLst/>
              <a:cxnLst/>
              <a:rect l="l" t="t" r="r" b="b"/>
              <a:pathLst>
                <a:path w="4864" h="4072" extrusionOk="0">
                  <a:moveTo>
                    <a:pt x="2466" y="0"/>
                  </a:moveTo>
                  <a:cubicBezTo>
                    <a:pt x="1545" y="0"/>
                    <a:pt x="645" y="453"/>
                    <a:pt x="365" y="1394"/>
                  </a:cubicBezTo>
                  <a:cubicBezTo>
                    <a:pt x="0" y="2640"/>
                    <a:pt x="912" y="3978"/>
                    <a:pt x="2219" y="4069"/>
                  </a:cubicBezTo>
                  <a:cubicBezTo>
                    <a:pt x="2260" y="4071"/>
                    <a:pt x="2300" y="4072"/>
                    <a:pt x="2341" y="4072"/>
                  </a:cubicBezTo>
                  <a:cubicBezTo>
                    <a:pt x="3035" y="4072"/>
                    <a:pt x="3768" y="3826"/>
                    <a:pt x="4256" y="3309"/>
                  </a:cubicBezTo>
                  <a:cubicBezTo>
                    <a:pt x="4742" y="2762"/>
                    <a:pt x="4864" y="1972"/>
                    <a:pt x="4590" y="1333"/>
                  </a:cubicBezTo>
                  <a:cubicBezTo>
                    <a:pt x="4438" y="938"/>
                    <a:pt x="4195" y="604"/>
                    <a:pt x="3830" y="361"/>
                  </a:cubicBezTo>
                  <a:cubicBezTo>
                    <a:pt x="3426" y="122"/>
                    <a:pt x="2943" y="0"/>
                    <a:pt x="2466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4131800" y="1794800"/>
              <a:ext cx="53225" cy="44450"/>
            </a:xfrm>
            <a:custGeom>
              <a:avLst/>
              <a:gdLst/>
              <a:ahLst/>
              <a:cxnLst/>
              <a:rect l="l" t="t" r="r" b="b"/>
              <a:pathLst>
                <a:path w="2129" h="1778" extrusionOk="0">
                  <a:moveTo>
                    <a:pt x="1035" y="0"/>
                  </a:moveTo>
                  <a:cubicBezTo>
                    <a:pt x="640" y="0"/>
                    <a:pt x="270" y="191"/>
                    <a:pt x="153" y="622"/>
                  </a:cubicBezTo>
                  <a:cubicBezTo>
                    <a:pt x="1" y="1170"/>
                    <a:pt x="365" y="1747"/>
                    <a:pt x="943" y="1777"/>
                  </a:cubicBezTo>
                  <a:cubicBezTo>
                    <a:pt x="1247" y="1777"/>
                    <a:pt x="1642" y="1717"/>
                    <a:pt x="1824" y="1443"/>
                  </a:cubicBezTo>
                  <a:cubicBezTo>
                    <a:pt x="2098" y="1230"/>
                    <a:pt x="2128" y="835"/>
                    <a:pt x="2007" y="562"/>
                  </a:cubicBezTo>
                  <a:cubicBezTo>
                    <a:pt x="1946" y="410"/>
                    <a:pt x="1824" y="258"/>
                    <a:pt x="1672" y="166"/>
                  </a:cubicBezTo>
                  <a:cubicBezTo>
                    <a:pt x="1478" y="58"/>
                    <a:pt x="1253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3741975" y="1578175"/>
              <a:ext cx="120850" cy="101725"/>
            </a:xfrm>
            <a:custGeom>
              <a:avLst/>
              <a:gdLst/>
              <a:ahLst/>
              <a:cxnLst/>
              <a:rect l="l" t="t" r="r" b="b"/>
              <a:pathLst>
                <a:path w="4834" h="4069" extrusionOk="0">
                  <a:moveTo>
                    <a:pt x="2477" y="0"/>
                  </a:moveTo>
                  <a:cubicBezTo>
                    <a:pt x="1564" y="0"/>
                    <a:pt x="674" y="461"/>
                    <a:pt x="396" y="1415"/>
                  </a:cubicBezTo>
                  <a:cubicBezTo>
                    <a:pt x="1" y="2661"/>
                    <a:pt x="912" y="3999"/>
                    <a:pt x="2250" y="4059"/>
                  </a:cubicBezTo>
                  <a:cubicBezTo>
                    <a:pt x="2322" y="4065"/>
                    <a:pt x="2396" y="4068"/>
                    <a:pt x="2469" y="4068"/>
                  </a:cubicBezTo>
                  <a:cubicBezTo>
                    <a:pt x="3134" y="4068"/>
                    <a:pt x="3818" y="3820"/>
                    <a:pt x="4256" y="3299"/>
                  </a:cubicBezTo>
                  <a:cubicBezTo>
                    <a:pt x="4712" y="2813"/>
                    <a:pt x="4834" y="2023"/>
                    <a:pt x="4621" y="1324"/>
                  </a:cubicBezTo>
                  <a:cubicBezTo>
                    <a:pt x="4469" y="959"/>
                    <a:pt x="4226" y="594"/>
                    <a:pt x="3861" y="381"/>
                  </a:cubicBezTo>
                  <a:cubicBezTo>
                    <a:pt x="3451" y="129"/>
                    <a:pt x="2961" y="0"/>
                    <a:pt x="2477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3777700" y="1607275"/>
              <a:ext cx="53200" cy="45050"/>
            </a:xfrm>
            <a:custGeom>
              <a:avLst/>
              <a:gdLst/>
              <a:ahLst/>
              <a:cxnLst/>
              <a:rect l="l" t="t" r="r" b="b"/>
              <a:pathLst>
                <a:path w="2128" h="1802" extrusionOk="0">
                  <a:moveTo>
                    <a:pt x="1055" y="1"/>
                  </a:moveTo>
                  <a:cubicBezTo>
                    <a:pt x="653" y="1"/>
                    <a:pt x="272" y="197"/>
                    <a:pt x="152" y="616"/>
                  </a:cubicBezTo>
                  <a:cubicBezTo>
                    <a:pt x="0" y="1193"/>
                    <a:pt x="365" y="1771"/>
                    <a:pt x="942" y="1801"/>
                  </a:cubicBezTo>
                  <a:cubicBezTo>
                    <a:pt x="1246" y="1801"/>
                    <a:pt x="1611" y="1740"/>
                    <a:pt x="1824" y="1467"/>
                  </a:cubicBezTo>
                  <a:cubicBezTo>
                    <a:pt x="2067" y="1224"/>
                    <a:pt x="2128" y="889"/>
                    <a:pt x="2006" y="585"/>
                  </a:cubicBezTo>
                  <a:cubicBezTo>
                    <a:pt x="1915" y="433"/>
                    <a:pt x="1824" y="281"/>
                    <a:pt x="1672" y="160"/>
                  </a:cubicBezTo>
                  <a:cubicBezTo>
                    <a:pt x="1484" y="55"/>
                    <a:pt x="1266" y="1"/>
                    <a:pt x="1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3464625" y="2089550"/>
              <a:ext cx="120850" cy="101600"/>
            </a:xfrm>
            <a:custGeom>
              <a:avLst/>
              <a:gdLst/>
              <a:ahLst/>
              <a:cxnLst/>
              <a:rect l="l" t="t" r="r" b="b"/>
              <a:pathLst>
                <a:path w="4834" h="4064" extrusionOk="0">
                  <a:moveTo>
                    <a:pt x="2470" y="0"/>
                  </a:moveTo>
                  <a:cubicBezTo>
                    <a:pt x="1559" y="0"/>
                    <a:pt x="673" y="454"/>
                    <a:pt x="395" y="1386"/>
                  </a:cubicBezTo>
                  <a:cubicBezTo>
                    <a:pt x="0" y="2662"/>
                    <a:pt x="912" y="3969"/>
                    <a:pt x="2249" y="4061"/>
                  </a:cubicBezTo>
                  <a:cubicBezTo>
                    <a:pt x="2294" y="4062"/>
                    <a:pt x="2339" y="4063"/>
                    <a:pt x="2385" y="4063"/>
                  </a:cubicBezTo>
                  <a:cubicBezTo>
                    <a:pt x="3075" y="4063"/>
                    <a:pt x="3799" y="3843"/>
                    <a:pt x="4256" y="3301"/>
                  </a:cubicBezTo>
                  <a:cubicBezTo>
                    <a:pt x="4772" y="2754"/>
                    <a:pt x="4833" y="1963"/>
                    <a:pt x="4620" y="1325"/>
                  </a:cubicBezTo>
                  <a:cubicBezTo>
                    <a:pt x="4468" y="930"/>
                    <a:pt x="4225" y="595"/>
                    <a:pt x="3860" y="383"/>
                  </a:cubicBezTo>
                  <a:cubicBezTo>
                    <a:pt x="3448" y="129"/>
                    <a:pt x="2955" y="0"/>
                    <a:pt x="2470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3500325" y="2117750"/>
              <a:ext cx="53225" cy="44450"/>
            </a:xfrm>
            <a:custGeom>
              <a:avLst/>
              <a:gdLst/>
              <a:ahLst/>
              <a:cxnLst/>
              <a:rect l="l" t="t" r="r" b="b"/>
              <a:pathLst>
                <a:path w="2129" h="1778" extrusionOk="0">
                  <a:moveTo>
                    <a:pt x="1035" y="0"/>
                  </a:moveTo>
                  <a:cubicBezTo>
                    <a:pt x="640" y="0"/>
                    <a:pt x="270" y="192"/>
                    <a:pt x="153" y="623"/>
                  </a:cubicBezTo>
                  <a:cubicBezTo>
                    <a:pt x="1" y="1170"/>
                    <a:pt x="366" y="1747"/>
                    <a:pt x="943" y="1778"/>
                  </a:cubicBezTo>
                  <a:cubicBezTo>
                    <a:pt x="1247" y="1778"/>
                    <a:pt x="1612" y="1717"/>
                    <a:pt x="1825" y="1443"/>
                  </a:cubicBezTo>
                  <a:cubicBezTo>
                    <a:pt x="2068" y="1230"/>
                    <a:pt x="2128" y="866"/>
                    <a:pt x="2007" y="562"/>
                  </a:cubicBezTo>
                  <a:cubicBezTo>
                    <a:pt x="1916" y="410"/>
                    <a:pt x="1825" y="258"/>
                    <a:pt x="1673" y="167"/>
                  </a:cubicBezTo>
                  <a:cubicBezTo>
                    <a:pt x="1478" y="59"/>
                    <a:pt x="1253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3125700" y="2134175"/>
              <a:ext cx="120850" cy="101800"/>
            </a:xfrm>
            <a:custGeom>
              <a:avLst/>
              <a:gdLst/>
              <a:ahLst/>
              <a:cxnLst/>
              <a:rect l="l" t="t" r="r" b="b"/>
              <a:pathLst>
                <a:path w="4834" h="4072" extrusionOk="0">
                  <a:moveTo>
                    <a:pt x="2481" y="0"/>
                  </a:moveTo>
                  <a:cubicBezTo>
                    <a:pt x="1562" y="0"/>
                    <a:pt x="656" y="453"/>
                    <a:pt x="396" y="1394"/>
                  </a:cubicBezTo>
                  <a:cubicBezTo>
                    <a:pt x="1" y="2640"/>
                    <a:pt x="913" y="3978"/>
                    <a:pt x="2250" y="4069"/>
                  </a:cubicBezTo>
                  <a:cubicBezTo>
                    <a:pt x="2289" y="4071"/>
                    <a:pt x="2328" y="4071"/>
                    <a:pt x="2367" y="4071"/>
                  </a:cubicBezTo>
                  <a:cubicBezTo>
                    <a:pt x="3039" y="4071"/>
                    <a:pt x="3797" y="3826"/>
                    <a:pt x="4256" y="3309"/>
                  </a:cubicBezTo>
                  <a:cubicBezTo>
                    <a:pt x="4712" y="2762"/>
                    <a:pt x="4834" y="1972"/>
                    <a:pt x="4590" y="1333"/>
                  </a:cubicBezTo>
                  <a:cubicBezTo>
                    <a:pt x="4438" y="938"/>
                    <a:pt x="4226" y="604"/>
                    <a:pt x="3831" y="361"/>
                  </a:cubicBezTo>
                  <a:cubicBezTo>
                    <a:pt x="3436" y="122"/>
                    <a:pt x="2957" y="0"/>
                    <a:pt x="2481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3160650" y="2163350"/>
              <a:ext cx="53225" cy="44450"/>
            </a:xfrm>
            <a:custGeom>
              <a:avLst/>
              <a:gdLst/>
              <a:ahLst/>
              <a:cxnLst/>
              <a:rect l="l" t="t" r="r" b="b"/>
              <a:pathLst>
                <a:path w="2129" h="1778" extrusionOk="0">
                  <a:moveTo>
                    <a:pt x="1056" y="0"/>
                  </a:moveTo>
                  <a:cubicBezTo>
                    <a:pt x="667" y="0"/>
                    <a:pt x="290" y="191"/>
                    <a:pt x="153" y="622"/>
                  </a:cubicBezTo>
                  <a:cubicBezTo>
                    <a:pt x="1" y="1169"/>
                    <a:pt x="396" y="1747"/>
                    <a:pt x="974" y="1777"/>
                  </a:cubicBezTo>
                  <a:cubicBezTo>
                    <a:pt x="1277" y="1777"/>
                    <a:pt x="1642" y="1716"/>
                    <a:pt x="1825" y="1443"/>
                  </a:cubicBezTo>
                  <a:cubicBezTo>
                    <a:pt x="2068" y="1230"/>
                    <a:pt x="2129" y="835"/>
                    <a:pt x="2037" y="561"/>
                  </a:cubicBezTo>
                  <a:cubicBezTo>
                    <a:pt x="1946" y="409"/>
                    <a:pt x="1825" y="258"/>
                    <a:pt x="1673" y="166"/>
                  </a:cubicBezTo>
                  <a:cubicBezTo>
                    <a:pt x="1489" y="58"/>
                    <a:pt x="1271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2926600" y="1967000"/>
              <a:ext cx="121625" cy="101800"/>
            </a:xfrm>
            <a:custGeom>
              <a:avLst/>
              <a:gdLst/>
              <a:ahLst/>
              <a:cxnLst/>
              <a:rect l="l" t="t" r="r" b="b"/>
              <a:pathLst>
                <a:path w="4865" h="4072" extrusionOk="0">
                  <a:moveTo>
                    <a:pt x="2466" y="0"/>
                  </a:moveTo>
                  <a:cubicBezTo>
                    <a:pt x="1546" y="0"/>
                    <a:pt x="646" y="453"/>
                    <a:pt x="366" y="1394"/>
                  </a:cubicBezTo>
                  <a:cubicBezTo>
                    <a:pt x="1" y="2640"/>
                    <a:pt x="882" y="3978"/>
                    <a:pt x="2220" y="4069"/>
                  </a:cubicBezTo>
                  <a:cubicBezTo>
                    <a:pt x="2260" y="4071"/>
                    <a:pt x="2301" y="4071"/>
                    <a:pt x="2342" y="4071"/>
                  </a:cubicBezTo>
                  <a:cubicBezTo>
                    <a:pt x="3036" y="4071"/>
                    <a:pt x="3768" y="3826"/>
                    <a:pt x="4256" y="3309"/>
                  </a:cubicBezTo>
                  <a:cubicBezTo>
                    <a:pt x="4743" y="2792"/>
                    <a:pt x="4864" y="2002"/>
                    <a:pt x="4591" y="1333"/>
                  </a:cubicBezTo>
                  <a:cubicBezTo>
                    <a:pt x="4439" y="938"/>
                    <a:pt x="4196" y="604"/>
                    <a:pt x="3831" y="361"/>
                  </a:cubicBezTo>
                  <a:cubicBezTo>
                    <a:pt x="3426" y="122"/>
                    <a:pt x="2943" y="0"/>
                    <a:pt x="2466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2961575" y="1995800"/>
              <a:ext cx="53200" cy="44825"/>
            </a:xfrm>
            <a:custGeom>
              <a:avLst/>
              <a:gdLst/>
              <a:ahLst/>
              <a:cxnLst/>
              <a:rect l="l" t="t" r="r" b="b"/>
              <a:pathLst>
                <a:path w="2128" h="1793" extrusionOk="0">
                  <a:moveTo>
                    <a:pt x="1030" y="0"/>
                  </a:moveTo>
                  <a:cubicBezTo>
                    <a:pt x="637" y="0"/>
                    <a:pt x="269" y="197"/>
                    <a:pt x="152" y="607"/>
                  </a:cubicBezTo>
                  <a:cubicBezTo>
                    <a:pt x="0" y="1184"/>
                    <a:pt x="365" y="1762"/>
                    <a:pt x="942" y="1792"/>
                  </a:cubicBezTo>
                  <a:cubicBezTo>
                    <a:pt x="1246" y="1792"/>
                    <a:pt x="1642" y="1731"/>
                    <a:pt x="1824" y="1458"/>
                  </a:cubicBezTo>
                  <a:cubicBezTo>
                    <a:pt x="2098" y="1245"/>
                    <a:pt x="2128" y="850"/>
                    <a:pt x="2006" y="576"/>
                  </a:cubicBezTo>
                  <a:cubicBezTo>
                    <a:pt x="1946" y="424"/>
                    <a:pt x="1824" y="272"/>
                    <a:pt x="1672" y="181"/>
                  </a:cubicBezTo>
                  <a:cubicBezTo>
                    <a:pt x="1476" y="62"/>
                    <a:pt x="1249" y="0"/>
                    <a:pt x="1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4450950" y="2111375"/>
              <a:ext cx="120850" cy="101200"/>
            </a:xfrm>
            <a:custGeom>
              <a:avLst/>
              <a:gdLst/>
              <a:ahLst/>
              <a:cxnLst/>
              <a:rect l="l" t="t" r="r" b="b"/>
              <a:pathLst>
                <a:path w="4834" h="4048" extrusionOk="0">
                  <a:moveTo>
                    <a:pt x="2466" y="0"/>
                  </a:moveTo>
                  <a:cubicBezTo>
                    <a:pt x="1546" y="0"/>
                    <a:pt x="646" y="453"/>
                    <a:pt x="366" y="1394"/>
                  </a:cubicBezTo>
                  <a:cubicBezTo>
                    <a:pt x="1" y="2640"/>
                    <a:pt x="913" y="3978"/>
                    <a:pt x="2250" y="4039"/>
                  </a:cubicBezTo>
                  <a:cubicBezTo>
                    <a:pt x="2320" y="4045"/>
                    <a:pt x="2390" y="4048"/>
                    <a:pt x="2462" y="4048"/>
                  </a:cubicBezTo>
                  <a:cubicBezTo>
                    <a:pt x="3109" y="4048"/>
                    <a:pt x="3818" y="3799"/>
                    <a:pt x="4256" y="3279"/>
                  </a:cubicBezTo>
                  <a:cubicBezTo>
                    <a:pt x="4712" y="2792"/>
                    <a:pt x="4834" y="2002"/>
                    <a:pt x="4591" y="1333"/>
                  </a:cubicBezTo>
                  <a:cubicBezTo>
                    <a:pt x="4439" y="938"/>
                    <a:pt x="4226" y="604"/>
                    <a:pt x="3831" y="361"/>
                  </a:cubicBezTo>
                  <a:cubicBezTo>
                    <a:pt x="3426" y="122"/>
                    <a:pt x="2943" y="0"/>
                    <a:pt x="2466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4485900" y="2140550"/>
              <a:ext cx="53225" cy="44450"/>
            </a:xfrm>
            <a:custGeom>
              <a:avLst/>
              <a:gdLst/>
              <a:ahLst/>
              <a:cxnLst/>
              <a:rect l="l" t="t" r="r" b="b"/>
              <a:pathLst>
                <a:path w="2129" h="1778" extrusionOk="0">
                  <a:moveTo>
                    <a:pt x="1049" y="0"/>
                  </a:moveTo>
                  <a:cubicBezTo>
                    <a:pt x="653" y="0"/>
                    <a:pt x="271" y="191"/>
                    <a:pt x="153" y="622"/>
                  </a:cubicBezTo>
                  <a:cubicBezTo>
                    <a:pt x="1" y="1170"/>
                    <a:pt x="396" y="1747"/>
                    <a:pt x="943" y="1777"/>
                  </a:cubicBezTo>
                  <a:cubicBezTo>
                    <a:pt x="1247" y="1777"/>
                    <a:pt x="1642" y="1717"/>
                    <a:pt x="1825" y="1443"/>
                  </a:cubicBezTo>
                  <a:cubicBezTo>
                    <a:pt x="2068" y="1230"/>
                    <a:pt x="2129" y="866"/>
                    <a:pt x="2007" y="562"/>
                  </a:cubicBezTo>
                  <a:cubicBezTo>
                    <a:pt x="1946" y="410"/>
                    <a:pt x="1825" y="258"/>
                    <a:pt x="1673" y="166"/>
                  </a:cubicBezTo>
                  <a:cubicBezTo>
                    <a:pt x="1489" y="58"/>
                    <a:pt x="1267" y="0"/>
                    <a:pt x="1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4640175" y="1900325"/>
              <a:ext cx="120075" cy="101600"/>
            </a:xfrm>
            <a:custGeom>
              <a:avLst/>
              <a:gdLst/>
              <a:ahLst/>
              <a:cxnLst/>
              <a:rect l="l" t="t" r="r" b="b"/>
              <a:pathLst>
                <a:path w="4803" h="4064" extrusionOk="0">
                  <a:moveTo>
                    <a:pt x="2440" y="1"/>
                  </a:moveTo>
                  <a:cubicBezTo>
                    <a:pt x="1528" y="1"/>
                    <a:pt x="643" y="454"/>
                    <a:pt x="365" y="1386"/>
                  </a:cubicBezTo>
                  <a:cubicBezTo>
                    <a:pt x="0" y="2663"/>
                    <a:pt x="882" y="4000"/>
                    <a:pt x="2219" y="4061"/>
                  </a:cubicBezTo>
                  <a:cubicBezTo>
                    <a:pt x="2264" y="4063"/>
                    <a:pt x="2309" y="4064"/>
                    <a:pt x="2355" y="4064"/>
                  </a:cubicBezTo>
                  <a:cubicBezTo>
                    <a:pt x="3045" y="4064"/>
                    <a:pt x="3771" y="3843"/>
                    <a:pt x="4256" y="3301"/>
                  </a:cubicBezTo>
                  <a:cubicBezTo>
                    <a:pt x="4712" y="2815"/>
                    <a:pt x="4803" y="2025"/>
                    <a:pt x="4590" y="1325"/>
                  </a:cubicBezTo>
                  <a:cubicBezTo>
                    <a:pt x="4438" y="961"/>
                    <a:pt x="4195" y="596"/>
                    <a:pt x="3830" y="383"/>
                  </a:cubicBezTo>
                  <a:cubicBezTo>
                    <a:pt x="3418" y="130"/>
                    <a:pt x="2925" y="1"/>
                    <a:pt x="2440" y="1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4675125" y="1929475"/>
              <a:ext cx="53225" cy="45025"/>
            </a:xfrm>
            <a:custGeom>
              <a:avLst/>
              <a:gdLst/>
              <a:ahLst/>
              <a:cxnLst/>
              <a:rect l="l" t="t" r="r" b="b"/>
              <a:pathLst>
                <a:path w="2129" h="1801" extrusionOk="0">
                  <a:moveTo>
                    <a:pt x="1055" y="1"/>
                  </a:moveTo>
                  <a:cubicBezTo>
                    <a:pt x="653" y="1"/>
                    <a:pt x="272" y="197"/>
                    <a:pt x="152" y="615"/>
                  </a:cubicBezTo>
                  <a:cubicBezTo>
                    <a:pt x="1" y="1193"/>
                    <a:pt x="365" y="1740"/>
                    <a:pt x="943" y="1801"/>
                  </a:cubicBezTo>
                  <a:cubicBezTo>
                    <a:pt x="1247" y="1801"/>
                    <a:pt x="1642" y="1710"/>
                    <a:pt x="1824" y="1436"/>
                  </a:cubicBezTo>
                  <a:cubicBezTo>
                    <a:pt x="2098" y="1223"/>
                    <a:pt x="2128" y="889"/>
                    <a:pt x="2007" y="585"/>
                  </a:cubicBezTo>
                  <a:cubicBezTo>
                    <a:pt x="1946" y="433"/>
                    <a:pt x="1824" y="281"/>
                    <a:pt x="1672" y="159"/>
                  </a:cubicBezTo>
                  <a:cubicBezTo>
                    <a:pt x="1484" y="55"/>
                    <a:pt x="1267" y="1"/>
                    <a:pt x="1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4860550" y="2507500"/>
              <a:ext cx="120075" cy="101575"/>
            </a:xfrm>
            <a:custGeom>
              <a:avLst/>
              <a:gdLst/>
              <a:ahLst/>
              <a:cxnLst/>
              <a:rect l="l" t="t" r="r" b="b"/>
              <a:pathLst>
                <a:path w="4803" h="4063" extrusionOk="0">
                  <a:moveTo>
                    <a:pt x="2439" y="0"/>
                  </a:moveTo>
                  <a:cubicBezTo>
                    <a:pt x="1528" y="0"/>
                    <a:pt x="642" y="453"/>
                    <a:pt x="365" y="1385"/>
                  </a:cubicBezTo>
                  <a:cubicBezTo>
                    <a:pt x="0" y="2662"/>
                    <a:pt x="882" y="3969"/>
                    <a:pt x="2219" y="4060"/>
                  </a:cubicBezTo>
                  <a:cubicBezTo>
                    <a:pt x="2264" y="4062"/>
                    <a:pt x="2309" y="4063"/>
                    <a:pt x="2354" y="4063"/>
                  </a:cubicBezTo>
                  <a:cubicBezTo>
                    <a:pt x="3045" y="4063"/>
                    <a:pt x="3769" y="3842"/>
                    <a:pt x="4225" y="3300"/>
                  </a:cubicBezTo>
                  <a:cubicBezTo>
                    <a:pt x="4711" y="2753"/>
                    <a:pt x="4803" y="1963"/>
                    <a:pt x="4590" y="1325"/>
                  </a:cubicBezTo>
                  <a:cubicBezTo>
                    <a:pt x="4438" y="929"/>
                    <a:pt x="4195" y="595"/>
                    <a:pt x="3830" y="382"/>
                  </a:cubicBezTo>
                  <a:cubicBezTo>
                    <a:pt x="3418" y="129"/>
                    <a:pt x="2925" y="0"/>
                    <a:pt x="2439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4895500" y="2536625"/>
              <a:ext cx="52450" cy="45025"/>
            </a:xfrm>
            <a:custGeom>
              <a:avLst/>
              <a:gdLst/>
              <a:ahLst/>
              <a:cxnLst/>
              <a:rect l="l" t="t" r="r" b="b"/>
              <a:pathLst>
                <a:path w="2098" h="1801" extrusionOk="0">
                  <a:moveTo>
                    <a:pt x="1055" y="1"/>
                  </a:moveTo>
                  <a:cubicBezTo>
                    <a:pt x="653" y="1"/>
                    <a:pt x="272" y="197"/>
                    <a:pt x="152" y="615"/>
                  </a:cubicBezTo>
                  <a:cubicBezTo>
                    <a:pt x="0" y="1193"/>
                    <a:pt x="365" y="1740"/>
                    <a:pt x="943" y="1801"/>
                  </a:cubicBezTo>
                  <a:cubicBezTo>
                    <a:pt x="1246" y="1801"/>
                    <a:pt x="1642" y="1710"/>
                    <a:pt x="1824" y="1436"/>
                  </a:cubicBezTo>
                  <a:cubicBezTo>
                    <a:pt x="2037" y="1193"/>
                    <a:pt x="2098" y="828"/>
                    <a:pt x="2006" y="585"/>
                  </a:cubicBezTo>
                  <a:cubicBezTo>
                    <a:pt x="1946" y="433"/>
                    <a:pt x="1824" y="281"/>
                    <a:pt x="1672" y="160"/>
                  </a:cubicBezTo>
                  <a:cubicBezTo>
                    <a:pt x="1484" y="55"/>
                    <a:pt x="1266" y="1"/>
                    <a:pt x="1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5207800" y="2384925"/>
              <a:ext cx="120850" cy="101800"/>
            </a:xfrm>
            <a:custGeom>
              <a:avLst/>
              <a:gdLst/>
              <a:ahLst/>
              <a:cxnLst/>
              <a:rect l="l" t="t" r="r" b="b"/>
              <a:pathLst>
                <a:path w="4834" h="4072" extrusionOk="0">
                  <a:moveTo>
                    <a:pt x="2466" y="1"/>
                  </a:moveTo>
                  <a:cubicBezTo>
                    <a:pt x="1546" y="1"/>
                    <a:pt x="646" y="454"/>
                    <a:pt x="366" y="1395"/>
                  </a:cubicBezTo>
                  <a:cubicBezTo>
                    <a:pt x="1" y="2641"/>
                    <a:pt x="913" y="3978"/>
                    <a:pt x="2250" y="4069"/>
                  </a:cubicBezTo>
                  <a:cubicBezTo>
                    <a:pt x="2289" y="4071"/>
                    <a:pt x="2328" y="4072"/>
                    <a:pt x="2367" y="4072"/>
                  </a:cubicBezTo>
                  <a:cubicBezTo>
                    <a:pt x="3039" y="4072"/>
                    <a:pt x="3797" y="3826"/>
                    <a:pt x="4256" y="3310"/>
                  </a:cubicBezTo>
                  <a:cubicBezTo>
                    <a:pt x="4743" y="2793"/>
                    <a:pt x="4834" y="2003"/>
                    <a:pt x="4591" y="1334"/>
                  </a:cubicBezTo>
                  <a:cubicBezTo>
                    <a:pt x="4439" y="939"/>
                    <a:pt x="4226" y="604"/>
                    <a:pt x="3831" y="361"/>
                  </a:cubicBezTo>
                  <a:cubicBezTo>
                    <a:pt x="3426" y="123"/>
                    <a:pt x="2943" y="1"/>
                    <a:pt x="2466" y="1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5242775" y="2414100"/>
              <a:ext cx="53200" cy="44450"/>
            </a:xfrm>
            <a:custGeom>
              <a:avLst/>
              <a:gdLst/>
              <a:ahLst/>
              <a:cxnLst/>
              <a:rect l="l" t="t" r="r" b="b"/>
              <a:pathLst>
                <a:path w="2128" h="1778" extrusionOk="0">
                  <a:moveTo>
                    <a:pt x="1055" y="1"/>
                  </a:moveTo>
                  <a:cubicBezTo>
                    <a:pt x="666" y="1"/>
                    <a:pt x="289" y="192"/>
                    <a:pt x="152" y="623"/>
                  </a:cubicBezTo>
                  <a:cubicBezTo>
                    <a:pt x="0" y="1170"/>
                    <a:pt x="395" y="1747"/>
                    <a:pt x="973" y="1778"/>
                  </a:cubicBezTo>
                  <a:cubicBezTo>
                    <a:pt x="1277" y="1778"/>
                    <a:pt x="1641" y="1717"/>
                    <a:pt x="1824" y="1443"/>
                  </a:cubicBezTo>
                  <a:cubicBezTo>
                    <a:pt x="2097" y="1231"/>
                    <a:pt x="2128" y="866"/>
                    <a:pt x="2037" y="562"/>
                  </a:cubicBezTo>
                  <a:cubicBezTo>
                    <a:pt x="1945" y="410"/>
                    <a:pt x="1824" y="258"/>
                    <a:pt x="1672" y="167"/>
                  </a:cubicBezTo>
                  <a:cubicBezTo>
                    <a:pt x="1488" y="59"/>
                    <a:pt x="1270" y="1"/>
                    <a:pt x="1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5370425" y="2089550"/>
              <a:ext cx="121600" cy="101600"/>
            </a:xfrm>
            <a:custGeom>
              <a:avLst/>
              <a:gdLst/>
              <a:ahLst/>
              <a:cxnLst/>
              <a:rect l="l" t="t" r="r" b="b"/>
              <a:pathLst>
                <a:path w="4864" h="4064" extrusionOk="0">
                  <a:moveTo>
                    <a:pt x="2440" y="0"/>
                  </a:moveTo>
                  <a:cubicBezTo>
                    <a:pt x="1529" y="0"/>
                    <a:pt x="643" y="454"/>
                    <a:pt x="365" y="1386"/>
                  </a:cubicBezTo>
                  <a:cubicBezTo>
                    <a:pt x="1" y="2662"/>
                    <a:pt x="912" y="3969"/>
                    <a:pt x="2219" y="4061"/>
                  </a:cubicBezTo>
                  <a:cubicBezTo>
                    <a:pt x="2264" y="4062"/>
                    <a:pt x="2310" y="4063"/>
                    <a:pt x="2355" y="4063"/>
                  </a:cubicBezTo>
                  <a:cubicBezTo>
                    <a:pt x="3045" y="4063"/>
                    <a:pt x="3771" y="3843"/>
                    <a:pt x="4256" y="3301"/>
                  </a:cubicBezTo>
                  <a:cubicBezTo>
                    <a:pt x="4742" y="2754"/>
                    <a:pt x="4864" y="1963"/>
                    <a:pt x="4590" y="1325"/>
                  </a:cubicBezTo>
                  <a:cubicBezTo>
                    <a:pt x="4438" y="930"/>
                    <a:pt x="4226" y="595"/>
                    <a:pt x="3830" y="383"/>
                  </a:cubicBezTo>
                  <a:cubicBezTo>
                    <a:pt x="3418" y="129"/>
                    <a:pt x="2926" y="0"/>
                    <a:pt x="2440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5406150" y="2117750"/>
              <a:ext cx="52450" cy="44450"/>
            </a:xfrm>
            <a:custGeom>
              <a:avLst/>
              <a:gdLst/>
              <a:ahLst/>
              <a:cxnLst/>
              <a:rect l="l" t="t" r="r" b="b"/>
              <a:pathLst>
                <a:path w="2098" h="1778" extrusionOk="0">
                  <a:moveTo>
                    <a:pt x="1055" y="0"/>
                  </a:moveTo>
                  <a:cubicBezTo>
                    <a:pt x="666" y="0"/>
                    <a:pt x="289" y="192"/>
                    <a:pt x="152" y="623"/>
                  </a:cubicBezTo>
                  <a:cubicBezTo>
                    <a:pt x="0" y="1170"/>
                    <a:pt x="395" y="1747"/>
                    <a:pt x="973" y="1778"/>
                  </a:cubicBezTo>
                  <a:cubicBezTo>
                    <a:pt x="1277" y="1778"/>
                    <a:pt x="1642" y="1717"/>
                    <a:pt x="1824" y="1443"/>
                  </a:cubicBezTo>
                  <a:cubicBezTo>
                    <a:pt x="2067" y="1230"/>
                    <a:pt x="2097" y="866"/>
                    <a:pt x="2037" y="562"/>
                  </a:cubicBezTo>
                  <a:cubicBezTo>
                    <a:pt x="1946" y="410"/>
                    <a:pt x="1824" y="258"/>
                    <a:pt x="1672" y="167"/>
                  </a:cubicBezTo>
                  <a:cubicBezTo>
                    <a:pt x="1488" y="59"/>
                    <a:pt x="1270" y="0"/>
                    <a:pt x="1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5628800" y="2151125"/>
              <a:ext cx="120850" cy="101575"/>
            </a:xfrm>
            <a:custGeom>
              <a:avLst/>
              <a:gdLst/>
              <a:ahLst/>
              <a:cxnLst/>
              <a:rect l="l" t="t" r="r" b="b"/>
              <a:pathLst>
                <a:path w="4834" h="4063" extrusionOk="0">
                  <a:moveTo>
                    <a:pt x="2447" y="1"/>
                  </a:moveTo>
                  <a:cubicBezTo>
                    <a:pt x="1533" y="1"/>
                    <a:pt x="643" y="461"/>
                    <a:pt x="365" y="1415"/>
                  </a:cubicBezTo>
                  <a:cubicBezTo>
                    <a:pt x="0" y="2661"/>
                    <a:pt x="912" y="3999"/>
                    <a:pt x="2249" y="4060"/>
                  </a:cubicBezTo>
                  <a:cubicBezTo>
                    <a:pt x="2292" y="4061"/>
                    <a:pt x="2336" y="4062"/>
                    <a:pt x="2380" y="4062"/>
                  </a:cubicBezTo>
                  <a:cubicBezTo>
                    <a:pt x="3048" y="4062"/>
                    <a:pt x="3799" y="3842"/>
                    <a:pt x="4256" y="3300"/>
                  </a:cubicBezTo>
                  <a:cubicBezTo>
                    <a:pt x="4711" y="2813"/>
                    <a:pt x="4833" y="2023"/>
                    <a:pt x="4590" y="1324"/>
                  </a:cubicBezTo>
                  <a:cubicBezTo>
                    <a:pt x="4438" y="959"/>
                    <a:pt x="4225" y="595"/>
                    <a:pt x="3830" y="382"/>
                  </a:cubicBezTo>
                  <a:cubicBezTo>
                    <a:pt x="3420" y="129"/>
                    <a:pt x="2930" y="1"/>
                    <a:pt x="2447" y="1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5663750" y="2180250"/>
              <a:ext cx="53225" cy="45025"/>
            </a:xfrm>
            <a:custGeom>
              <a:avLst/>
              <a:gdLst/>
              <a:ahLst/>
              <a:cxnLst/>
              <a:rect l="l" t="t" r="r" b="b"/>
              <a:pathLst>
                <a:path w="2129" h="1801" extrusionOk="0">
                  <a:moveTo>
                    <a:pt x="1068" y="0"/>
                  </a:moveTo>
                  <a:cubicBezTo>
                    <a:pt x="666" y="0"/>
                    <a:pt x="272" y="197"/>
                    <a:pt x="152" y="615"/>
                  </a:cubicBezTo>
                  <a:cubicBezTo>
                    <a:pt x="0" y="1192"/>
                    <a:pt x="395" y="1770"/>
                    <a:pt x="943" y="1800"/>
                  </a:cubicBezTo>
                  <a:cubicBezTo>
                    <a:pt x="1247" y="1800"/>
                    <a:pt x="1642" y="1709"/>
                    <a:pt x="1824" y="1466"/>
                  </a:cubicBezTo>
                  <a:cubicBezTo>
                    <a:pt x="2098" y="1223"/>
                    <a:pt x="2128" y="858"/>
                    <a:pt x="2006" y="585"/>
                  </a:cubicBezTo>
                  <a:cubicBezTo>
                    <a:pt x="1946" y="433"/>
                    <a:pt x="1824" y="281"/>
                    <a:pt x="1672" y="159"/>
                  </a:cubicBezTo>
                  <a:cubicBezTo>
                    <a:pt x="1494" y="54"/>
                    <a:pt x="1280" y="0"/>
                    <a:pt x="10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5786850" y="2407725"/>
              <a:ext cx="120850" cy="101800"/>
            </a:xfrm>
            <a:custGeom>
              <a:avLst/>
              <a:gdLst/>
              <a:ahLst/>
              <a:cxnLst/>
              <a:rect l="l" t="t" r="r" b="b"/>
              <a:pathLst>
                <a:path w="4834" h="4072" extrusionOk="0">
                  <a:moveTo>
                    <a:pt x="2496" y="1"/>
                  </a:moveTo>
                  <a:cubicBezTo>
                    <a:pt x="1576" y="1"/>
                    <a:pt x="676" y="454"/>
                    <a:pt x="396" y="1395"/>
                  </a:cubicBezTo>
                  <a:cubicBezTo>
                    <a:pt x="0" y="2641"/>
                    <a:pt x="912" y="3978"/>
                    <a:pt x="2250" y="4069"/>
                  </a:cubicBezTo>
                  <a:cubicBezTo>
                    <a:pt x="2290" y="4071"/>
                    <a:pt x="2331" y="4072"/>
                    <a:pt x="2371" y="4072"/>
                  </a:cubicBezTo>
                  <a:cubicBezTo>
                    <a:pt x="3066" y="4072"/>
                    <a:pt x="3796" y="3826"/>
                    <a:pt x="4256" y="3309"/>
                  </a:cubicBezTo>
                  <a:cubicBezTo>
                    <a:pt x="4742" y="2762"/>
                    <a:pt x="4833" y="1972"/>
                    <a:pt x="4621" y="1334"/>
                  </a:cubicBezTo>
                  <a:cubicBezTo>
                    <a:pt x="4469" y="939"/>
                    <a:pt x="4225" y="604"/>
                    <a:pt x="3861" y="361"/>
                  </a:cubicBezTo>
                  <a:cubicBezTo>
                    <a:pt x="3456" y="122"/>
                    <a:pt x="2973" y="1"/>
                    <a:pt x="2496" y="1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5822575" y="2435575"/>
              <a:ext cx="53200" cy="45025"/>
            </a:xfrm>
            <a:custGeom>
              <a:avLst/>
              <a:gdLst/>
              <a:ahLst/>
              <a:cxnLst/>
              <a:rect l="l" t="t" r="r" b="b"/>
              <a:pathLst>
                <a:path w="2128" h="1801" extrusionOk="0">
                  <a:moveTo>
                    <a:pt x="1055" y="0"/>
                  </a:moveTo>
                  <a:cubicBezTo>
                    <a:pt x="652" y="0"/>
                    <a:pt x="272" y="196"/>
                    <a:pt x="152" y="615"/>
                  </a:cubicBezTo>
                  <a:cubicBezTo>
                    <a:pt x="0" y="1192"/>
                    <a:pt x="365" y="1770"/>
                    <a:pt x="942" y="1800"/>
                  </a:cubicBezTo>
                  <a:cubicBezTo>
                    <a:pt x="1246" y="1800"/>
                    <a:pt x="1641" y="1740"/>
                    <a:pt x="1824" y="1466"/>
                  </a:cubicBezTo>
                  <a:cubicBezTo>
                    <a:pt x="2097" y="1223"/>
                    <a:pt x="2128" y="888"/>
                    <a:pt x="2006" y="584"/>
                  </a:cubicBezTo>
                  <a:cubicBezTo>
                    <a:pt x="1945" y="432"/>
                    <a:pt x="1824" y="281"/>
                    <a:pt x="1672" y="159"/>
                  </a:cubicBezTo>
                  <a:cubicBezTo>
                    <a:pt x="1483" y="54"/>
                    <a:pt x="1266" y="0"/>
                    <a:pt x="1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6293700" y="2334275"/>
              <a:ext cx="120850" cy="101550"/>
            </a:xfrm>
            <a:custGeom>
              <a:avLst/>
              <a:gdLst/>
              <a:ahLst/>
              <a:cxnLst/>
              <a:rect l="l" t="t" r="r" b="b"/>
              <a:pathLst>
                <a:path w="4834" h="4062" extrusionOk="0">
                  <a:moveTo>
                    <a:pt x="2447" y="0"/>
                  </a:moveTo>
                  <a:cubicBezTo>
                    <a:pt x="1533" y="0"/>
                    <a:pt x="643" y="460"/>
                    <a:pt x="365" y="1415"/>
                  </a:cubicBezTo>
                  <a:cubicBezTo>
                    <a:pt x="0" y="2661"/>
                    <a:pt x="912" y="3998"/>
                    <a:pt x="2250" y="4059"/>
                  </a:cubicBezTo>
                  <a:cubicBezTo>
                    <a:pt x="2293" y="4061"/>
                    <a:pt x="2336" y="4062"/>
                    <a:pt x="2380" y="4062"/>
                  </a:cubicBezTo>
                  <a:cubicBezTo>
                    <a:pt x="3049" y="4062"/>
                    <a:pt x="3799" y="3841"/>
                    <a:pt x="4256" y="3299"/>
                  </a:cubicBezTo>
                  <a:cubicBezTo>
                    <a:pt x="4712" y="2782"/>
                    <a:pt x="4833" y="1992"/>
                    <a:pt x="4590" y="1323"/>
                  </a:cubicBezTo>
                  <a:cubicBezTo>
                    <a:pt x="4438" y="959"/>
                    <a:pt x="4225" y="624"/>
                    <a:pt x="3830" y="381"/>
                  </a:cubicBezTo>
                  <a:cubicBezTo>
                    <a:pt x="3420" y="129"/>
                    <a:pt x="2930" y="0"/>
                    <a:pt x="2447" y="0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6328650" y="2362625"/>
              <a:ext cx="53225" cy="45025"/>
            </a:xfrm>
            <a:custGeom>
              <a:avLst/>
              <a:gdLst/>
              <a:ahLst/>
              <a:cxnLst/>
              <a:rect l="l" t="t" r="r" b="b"/>
              <a:pathLst>
                <a:path w="2129" h="1801" extrusionOk="0">
                  <a:moveTo>
                    <a:pt x="1069" y="0"/>
                  </a:moveTo>
                  <a:cubicBezTo>
                    <a:pt x="666" y="0"/>
                    <a:pt x="272" y="196"/>
                    <a:pt x="153" y="615"/>
                  </a:cubicBezTo>
                  <a:cubicBezTo>
                    <a:pt x="1" y="1192"/>
                    <a:pt x="396" y="1770"/>
                    <a:pt x="943" y="1800"/>
                  </a:cubicBezTo>
                  <a:cubicBezTo>
                    <a:pt x="1247" y="1800"/>
                    <a:pt x="1642" y="1709"/>
                    <a:pt x="1824" y="1436"/>
                  </a:cubicBezTo>
                  <a:cubicBezTo>
                    <a:pt x="2067" y="1223"/>
                    <a:pt x="2128" y="888"/>
                    <a:pt x="2007" y="585"/>
                  </a:cubicBezTo>
                  <a:cubicBezTo>
                    <a:pt x="1946" y="433"/>
                    <a:pt x="1824" y="281"/>
                    <a:pt x="1672" y="159"/>
                  </a:cubicBezTo>
                  <a:cubicBezTo>
                    <a:pt x="1494" y="54"/>
                    <a:pt x="1280" y="0"/>
                    <a:pt x="1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6511775" y="2018150"/>
              <a:ext cx="120850" cy="101575"/>
            </a:xfrm>
            <a:custGeom>
              <a:avLst/>
              <a:gdLst/>
              <a:ahLst/>
              <a:cxnLst/>
              <a:rect l="l" t="t" r="r" b="b"/>
              <a:pathLst>
                <a:path w="4834" h="4063" extrusionOk="0">
                  <a:moveTo>
                    <a:pt x="2478" y="1"/>
                  </a:moveTo>
                  <a:cubicBezTo>
                    <a:pt x="1564" y="1"/>
                    <a:pt x="674" y="461"/>
                    <a:pt x="396" y="1415"/>
                  </a:cubicBezTo>
                  <a:cubicBezTo>
                    <a:pt x="1" y="2661"/>
                    <a:pt x="913" y="3999"/>
                    <a:pt x="2250" y="4059"/>
                  </a:cubicBezTo>
                  <a:cubicBezTo>
                    <a:pt x="2295" y="4061"/>
                    <a:pt x="2340" y="4062"/>
                    <a:pt x="2386" y="4062"/>
                  </a:cubicBezTo>
                  <a:cubicBezTo>
                    <a:pt x="3076" y="4062"/>
                    <a:pt x="3800" y="3841"/>
                    <a:pt x="4256" y="3300"/>
                  </a:cubicBezTo>
                  <a:cubicBezTo>
                    <a:pt x="4712" y="2783"/>
                    <a:pt x="4834" y="1962"/>
                    <a:pt x="4621" y="1324"/>
                  </a:cubicBezTo>
                  <a:cubicBezTo>
                    <a:pt x="4469" y="959"/>
                    <a:pt x="4226" y="594"/>
                    <a:pt x="3861" y="382"/>
                  </a:cubicBezTo>
                  <a:cubicBezTo>
                    <a:pt x="3451" y="129"/>
                    <a:pt x="2961" y="1"/>
                    <a:pt x="2478" y="1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6547500" y="2046500"/>
              <a:ext cx="53225" cy="45025"/>
            </a:xfrm>
            <a:custGeom>
              <a:avLst/>
              <a:gdLst/>
              <a:ahLst/>
              <a:cxnLst/>
              <a:rect l="l" t="t" r="r" b="b"/>
              <a:pathLst>
                <a:path w="2129" h="1801" extrusionOk="0">
                  <a:moveTo>
                    <a:pt x="1055" y="1"/>
                  </a:moveTo>
                  <a:cubicBezTo>
                    <a:pt x="653" y="1"/>
                    <a:pt x="272" y="197"/>
                    <a:pt x="153" y="615"/>
                  </a:cubicBezTo>
                  <a:cubicBezTo>
                    <a:pt x="1" y="1193"/>
                    <a:pt x="365" y="1740"/>
                    <a:pt x="943" y="1801"/>
                  </a:cubicBezTo>
                  <a:cubicBezTo>
                    <a:pt x="1247" y="1801"/>
                    <a:pt x="1612" y="1710"/>
                    <a:pt x="1824" y="1436"/>
                  </a:cubicBezTo>
                  <a:cubicBezTo>
                    <a:pt x="2067" y="1223"/>
                    <a:pt x="2128" y="889"/>
                    <a:pt x="2007" y="585"/>
                  </a:cubicBezTo>
                  <a:cubicBezTo>
                    <a:pt x="1915" y="433"/>
                    <a:pt x="1824" y="281"/>
                    <a:pt x="1672" y="159"/>
                  </a:cubicBezTo>
                  <a:cubicBezTo>
                    <a:pt x="1484" y="55"/>
                    <a:pt x="1267" y="1"/>
                    <a:pt x="1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4169800" y="2162525"/>
              <a:ext cx="120850" cy="101575"/>
            </a:xfrm>
            <a:custGeom>
              <a:avLst/>
              <a:gdLst/>
              <a:ahLst/>
              <a:cxnLst/>
              <a:rect l="l" t="t" r="r" b="b"/>
              <a:pathLst>
                <a:path w="4834" h="4063" extrusionOk="0">
                  <a:moveTo>
                    <a:pt x="2447" y="1"/>
                  </a:moveTo>
                  <a:cubicBezTo>
                    <a:pt x="1533" y="1"/>
                    <a:pt x="643" y="461"/>
                    <a:pt x="365" y="1415"/>
                  </a:cubicBezTo>
                  <a:cubicBezTo>
                    <a:pt x="0" y="2661"/>
                    <a:pt x="912" y="3999"/>
                    <a:pt x="2219" y="4060"/>
                  </a:cubicBezTo>
                  <a:cubicBezTo>
                    <a:pt x="2264" y="4061"/>
                    <a:pt x="2309" y="4062"/>
                    <a:pt x="2355" y="4062"/>
                  </a:cubicBezTo>
                  <a:cubicBezTo>
                    <a:pt x="3045" y="4062"/>
                    <a:pt x="3771" y="3842"/>
                    <a:pt x="4256" y="3300"/>
                  </a:cubicBezTo>
                  <a:cubicBezTo>
                    <a:pt x="4712" y="2783"/>
                    <a:pt x="4833" y="1962"/>
                    <a:pt x="4590" y="1324"/>
                  </a:cubicBezTo>
                  <a:cubicBezTo>
                    <a:pt x="4438" y="959"/>
                    <a:pt x="4225" y="594"/>
                    <a:pt x="3830" y="382"/>
                  </a:cubicBezTo>
                  <a:cubicBezTo>
                    <a:pt x="3420" y="129"/>
                    <a:pt x="2930" y="1"/>
                    <a:pt x="2447" y="1"/>
                  </a:cubicBez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4204750" y="2191650"/>
              <a:ext cx="52450" cy="45025"/>
            </a:xfrm>
            <a:custGeom>
              <a:avLst/>
              <a:gdLst/>
              <a:ahLst/>
              <a:cxnLst/>
              <a:rect l="l" t="t" r="r" b="b"/>
              <a:pathLst>
                <a:path w="2098" h="1801" extrusionOk="0">
                  <a:moveTo>
                    <a:pt x="1069" y="0"/>
                  </a:moveTo>
                  <a:cubicBezTo>
                    <a:pt x="666" y="0"/>
                    <a:pt x="272" y="196"/>
                    <a:pt x="153" y="615"/>
                  </a:cubicBezTo>
                  <a:cubicBezTo>
                    <a:pt x="1" y="1192"/>
                    <a:pt x="396" y="1770"/>
                    <a:pt x="943" y="1800"/>
                  </a:cubicBezTo>
                  <a:cubicBezTo>
                    <a:pt x="1247" y="1800"/>
                    <a:pt x="1642" y="1709"/>
                    <a:pt x="1824" y="1436"/>
                  </a:cubicBezTo>
                  <a:cubicBezTo>
                    <a:pt x="2067" y="1223"/>
                    <a:pt x="2098" y="858"/>
                    <a:pt x="2007" y="584"/>
                  </a:cubicBezTo>
                  <a:cubicBezTo>
                    <a:pt x="1946" y="433"/>
                    <a:pt x="1824" y="281"/>
                    <a:pt x="1672" y="159"/>
                  </a:cubicBezTo>
                  <a:cubicBezTo>
                    <a:pt x="1494" y="54"/>
                    <a:pt x="1280" y="0"/>
                    <a:pt x="1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22" y="445025"/>
            <a:ext cx="7918478" cy="560689"/>
          </a:xfrm>
        </p:spPr>
        <p:txBody>
          <a:bodyPr/>
          <a:lstStyle/>
          <a:p>
            <a:r>
              <a:rPr lang="en-US" dirty="0"/>
              <a:t>Top 5 districts to buy commercial properties in Telangana</a:t>
            </a:r>
            <a:endParaRPr lang="en-IN" dirty="0"/>
          </a:p>
        </p:txBody>
      </p:sp>
      <p:sp>
        <p:nvSpPr>
          <p:cNvPr id="7" name="Google Shape;1369;p50">
            <a:extLst>
              <a:ext uri="{FF2B5EF4-FFF2-40B4-BE49-F238E27FC236}">
                <a16:creationId xmlns:a16="http://schemas.microsoft.com/office/drawing/2014/main" id="{8F2B73C4-BD0C-AB7F-FCEC-CB260D9B4F9F}"/>
              </a:ext>
            </a:extLst>
          </p:cNvPr>
          <p:cNvSpPr/>
          <p:nvPr/>
        </p:nvSpPr>
        <p:spPr>
          <a:xfrm>
            <a:off x="3274925" y="1764726"/>
            <a:ext cx="2594149" cy="26429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lang="en" sz="2500" dirty="0">
                <a:solidFill>
                  <a:schemeClr val="accent3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LMRIDE</a:t>
            </a:r>
            <a:endParaRPr sz="2500" dirty="0">
              <a:solidFill>
                <a:schemeClr val="accent3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8" name="Google Shape;1370;p50">
            <a:extLst>
              <a:ext uri="{FF2B5EF4-FFF2-40B4-BE49-F238E27FC236}">
                <a16:creationId xmlns:a16="http://schemas.microsoft.com/office/drawing/2014/main" id="{B3B56D70-362E-7CB8-C734-F01E35759655}"/>
              </a:ext>
            </a:extLst>
          </p:cNvPr>
          <p:cNvSpPr/>
          <p:nvPr/>
        </p:nvSpPr>
        <p:spPr>
          <a:xfrm>
            <a:off x="3367519" y="3890704"/>
            <a:ext cx="587400" cy="5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" sz="25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M</a:t>
            </a:r>
            <a:endParaRPr sz="25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9" name="Google Shape;1371;p50">
            <a:extLst>
              <a:ext uri="{FF2B5EF4-FFF2-40B4-BE49-F238E27FC236}">
                <a16:creationId xmlns:a16="http://schemas.microsoft.com/office/drawing/2014/main" id="{EF1A22D3-7876-A2AC-39AB-9CC72A0952BE}"/>
              </a:ext>
            </a:extLst>
          </p:cNvPr>
          <p:cNvSpPr/>
          <p:nvPr/>
        </p:nvSpPr>
        <p:spPr>
          <a:xfrm>
            <a:off x="2780119" y="2792513"/>
            <a:ext cx="587400" cy="5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" sz="2500" i="0" u="none" strike="noStrike" cap="none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E</a:t>
            </a:r>
            <a:endParaRPr sz="25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0" name="Google Shape;1372;p50">
            <a:extLst>
              <a:ext uri="{FF2B5EF4-FFF2-40B4-BE49-F238E27FC236}">
                <a16:creationId xmlns:a16="http://schemas.microsoft.com/office/drawing/2014/main" id="{9F801F54-F7E3-063A-157F-6DF892A43468}"/>
              </a:ext>
            </a:extLst>
          </p:cNvPr>
          <p:cNvSpPr/>
          <p:nvPr/>
        </p:nvSpPr>
        <p:spPr>
          <a:xfrm>
            <a:off x="5756177" y="2792513"/>
            <a:ext cx="587400" cy="5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" sz="25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R</a:t>
            </a:r>
            <a:endParaRPr sz="25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1" name="Google Shape;1373;p50">
            <a:extLst>
              <a:ext uri="{FF2B5EF4-FFF2-40B4-BE49-F238E27FC236}">
                <a16:creationId xmlns:a16="http://schemas.microsoft.com/office/drawing/2014/main" id="{97433DE4-E114-C15A-6335-B74B3EED5E67}"/>
              </a:ext>
            </a:extLst>
          </p:cNvPr>
          <p:cNvSpPr/>
          <p:nvPr/>
        </p:nvSpPr>
        <p:spPr>
          <a:xfrm>
            <a:off x="3367519" y="1691219"/>
            <a:ext cx="587400" cy="5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" sz="25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D</a:t>
            </a:r>
            <a:endParaRPr sz="25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2" name="Google Shape;1374;p50">
            <a:extLst>
              <a:ext uri="{FF2B5EF4-FFF2-40B4-BE49-F238E27FC236}">
                <a16:creationId xmlns:a16="http://schemas.microsoft.com/office/drawing/2014/main" id="{18F1162A-1EFC-7A15-F311-6C4FC833783F}"/>
              </a:ext>
            </a:extLst>
          </p:cNvPr>
          <p:cNvSpPr/>
          <p:nvPr/>
        </p:nvSpPr>
        <p:spPr>
          <a:xfrm>
            <a:off x="5157012" y="3890704"/>
            <a:ext cx="587400" cy="5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" sz="25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L</a:t>
            </a:r>
            <a:endParaRPr sz="25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" name="Google Shape;1375;p50">
            <a:extLst>
              <a:ext uri="{FF2B5EF4-FFF2-40B4-BE49-F238E27FC236}">
                <a16:creationId xmlns:a16="http://schemas.microsoft.com/office/drawing/2014/main" id="{807EDA35-5E3A-71B0-958F-36D53B3EB53C}"/>
              </a:ext>
            </a:extLst>
          </p:cNvPr>
          <p:cNvSpPr/>
          <p:nvPr/>
        </p:nvSpPr>
        <p:spPr>
          <a:xfrm>
            <a:off x="5157012" y="1694323"/>
            <a:ext cx="587400" cy="5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1"/>
              <a:buFont typeface="Arial"/>
              <a:buNone/>
            </a:pPr>
            <a:r>
              <a:rPr lang="en-US" sz="25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I</a:t>
            </a:r>
            <a:endParaRPr sz="25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4" name="Google Shape;1376;p50">
            <a:extLst>
              <a:ext uri="{FF2B5EF4-FFF2-40B4-BE49-F238E27FC236}">
                <a16:creationId xmlns:a16="http://schemas.microsoft.com/office/drawing/2014/main" id="{61070EFD-0D9C-EB4C-1D95-E00E14575E7C}"/>
              </a:ext>
            </a:extLst>
          </p:cNvPr>
          <p:cNvSpPr/>
          <p:nvPr/>
        </p:nvSpPr>
        <p:spPr>
          <a:xfrm>
            <a:off x="5869074" y="1778197"/>
            <a:ext cx="1531207" cy="41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Infrastructure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5" name="Google Shape;1377;p50">
            <a:extLst>
              <a:ext uri="{FF2B5EF4-FFF2-40B4-BE49-F238E27FC236}">
                <a16:creationId xmlns:a16="http://schemas.microsoft.com/office/drawing/2014/main" id="{ED1A6B7E-F1C9-25C5-0428-EEF02040108E}"/>
              </a:ext>
            </a:extLst>
          </p:cNvPr>
          <p:cNvSpPr/>
          <p:nvPr/>
        </p:nvSpPr>
        <p:spPr>
          <a:xfrm>
            <a:off x="1523597" y="2792514"/>
            <a:ext cx="1089591" cy="5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Economic Growth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6" name="Google Shape;1378;p50">
            <a:extLst>
              <a:ext uri="{FF2B5EF4-FFF2-40B4-BE49-F238E27FC236}">
                <a16:creationId xmlns:a16="http://schemas.microsoft.com/office/drawing/2014/main" id="{6D654151-42D8-E302-DF12-1ED4A2C97D48}"/>
              </a:ext>
            </a:extLst>
          </p:cNvPr>
          <p:cNvSpPr/>
          <p:nvPr/>
        </p:nvSpPr>
        <p:spPr>
          <a:xfrm>
            <a:off x="1572388" y="4024945"/>
            <a:ext cx="17328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Market Demand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7" name="Google Shape;1379;p50">
            <a:extLst>
              <a:ext uri="{FF2B5EF4-FFF2-40B4-BE49-F238E27FC236}">
                <a16:creationId xmlns:a16="http://schemas.microsoft.com/office/drawing/2014/main" id="{76488C11-1139-AB53-954C-6C57C6E25CA5}"/>
              </a:ext>
            </a:extLst>
          </p:cNvPr>
          <p:cNvSpPr/>
          <p:nvPr/>
        </p:nvSpPr>
        <p:spPr>
          <a:xfrm>
            <a:off x="6392826" y="2824136"/>
            <a:ext cx="1278205" cy="5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Real Estate Trends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8" name="Google Shape;1380;p50">
            <a:extLst>
              <a:ext uri="{FF2B5EF4-FFF2-40B4-BE49-F238E27FC236}">
                <a16:creationId xmlns:a16="http://schemas.microsoft.com/office/drawing/2014/main" id="{28CDE943-95D3-16F7-4947-071B57ACD7DE}"/>
              </a:ext>
            </a:extLst>
          </p:cNvPr>
          <p:cNvSpPr/>
          <p:nvPr/>
        </p:nvSpPr>
        <p:spPr>
          <a:xfrm>
            <a:off x="1610875" y="1834919"/>
            <a:ext cx="1560702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Demographics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9" name="Google Shape;1381;p50">
            <a:extLst>
              <a:ext uri="{FF2B5EF4-FFF2-40B4-BE49-F238E27FC236}">
                <a16:creationId xmlns:a16="http://schemas.microsoft.com/office/drawing/2014/main" id="{01C92F87-9839-D5AC-01D8-0C9AF08E15AB}"/>
              </a:ext>
            </a:extLst>
          </p:cNvPr>
          <p:cNvSpPr/>
          <p:nvPr/>
        </p:nvSpPr>
        <p:spPr>
          <a:xfrm>
            <a:off x="5756177" y="4033795"/>
            <a:ext cx="1864225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Legal Landscape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695A0F-C501-3280-18BD-97561725C420}"/>
              </a:ext>
            </a:extLst>
          </p:cNvPr>
          <p:cNvSpPr txBox="1"/>
          <p:nvPr/>
        </p:nvSpPr>
        <p:spPr>
          <a:xfrm>
            <a:off x="1307143" y="1138998"/>
            <a:ext cx="636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Factors to consider</a:t>
            </a:r>
            <a:endParaRPr lang="en-IN" sz="1000" b="1" dirty="0"/>
          </a:p>
        </p:txBody>
      </p:sp>
    </p:spTree>
    <p:extLst>
      <p:ext uri="{BB962C8B-B14F-4D97-AF65-F5344CB8AC3E}">
        <p14:creationId xmlns:p14="http://schemas.microsoft.com/office/powerpoint/2010/main" val="234688995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913" y="3790950"/>
            <a:ext cx="1277373" cy="394842"/>
          </a:xfrm>
        </p:spPr>
        <p:txBody>
          <a:bodyPr/>
          <a:lstStyle/>
          <a:p>
            <a:pPr marL="177800" indent="0" algn="just">
              <a:buNone/>
            </a:pPr>
            <a:r>
              <a:rPr lang="en-US" dirty="0"/>
              <a:t>Hyderabad</a:t>
            </a:r>
            <a:endParaRPr lang="en-IN" dirty="0"/>
          </a:p>
        </p:txBody>
      </p:sp>
      <p:pic>
        <p:nvPicPr>
          <p:cNvPr id="1028" name="Picture 4" descr="Free Grayscale Photo of a Concrete Building Stock Photo">
            <a:extLst>
              <a:ext uri="{FF2B5EF4-FFF2-40B4-BE49-F238E27FC236}">
                <a16:creationId xmlns:a16="http://schemas.microsoft.com/office/drawing/2014/main" id="{FE7965EC-0273-7976-1E74-5C6BA622B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2" y="1285643"/>
            <a:ext cx="1561063" cy="234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34392-45EA-DD39-6FD7-ED67B6D06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52"/>
          <a:stretch/>
        </p:blipFill>
        <p:spPr>
          <a:xfrm>
            <a:off x="2192660" y="1285643"/>
            <a:ext cx="1561063" cy="234159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9D51007-D3A8-2418-3242-95EFFE115BA5}"/>
              </a:ext>
            </a:extLst>
          </p:cNvPr>
          <p:cNvSpPr txBox="1">
            <a:spLocks/>
          </p:cNvSpPr>
          <p:nvPr/>
        </p:nvSpPr>
        <p:spPr>
          <a:xfrm>
            <a:off x="2334504" y="3790950"/>
            <a:ext cx="1277373" cy="39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7800" indent="0" algn="just">
              <a:buFont typeface="Open Sans"/>
              <a:buNone/>
            </a:pPr>
            <a:r>
              <a:rPr lang="en-US" dirty="0"/>
              <a:t>Sangareddy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1DDF37-82C8-DF66-B562-6499C8913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257"/>
          <a:stretch/>
        </p:blipFill>
        <p:spPr>
          <a:xfrm>
            <a:off x="3791468" y="1283346"/>
            <a:ext cx="1561063" cy="2343774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4D95F3B-69CF-3A77-2CD0-AE07CCE30711}"/>
              </a:ext>
            </a:extLst>
          </p:cNvPr>
          <p:cNvSpPr txBox="1">
            <a:spLocks/>
          </p:cNvSpPr>
          <p:nvPr/>
        </p:nvSpPr>
        <p:spPr>
          <a:xfrm>
            <a:off x="3929095" y="3790950"/>
            <a:ext cx="1277373" cy="39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7800" indent="0" algn="just">
              <a:buFont typeface="Open Sans"/>
              <a:buNone/>
            </a:pPr>
            <a:r>
              <a:rPr lang="en-US" dirty="0"/>
              <a:t>Rangareddy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D6E818-82CC-5324-A860-980E8068A3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56"/>
          <a:stretch/>
        </p:blipFill>
        <p:spPr>
          <a:xfrm>
            <a:off x="5390276" y="1285643"/>
            <a:ext cx="1561064" cy="2341596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BAFEAF9-4EA9-2185-1B8C-ED060BA8E4B6}"/>
              </a:ext>
            </a:extLst>
          </p:cNvPr>
          <p:cNvSpPr txBox="1">
            <a:spLocks/>
          </p:cNvSpPr>
          <p:nvPr/>
        </p:nvSpPr>
        <p:spPr>
          <a:xfrm>
            <a:off x="5523686" y="3790950"/>
            <a:ext cx="1055534" cy="39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7800" indent="0" algn="just">
              <a:buFont typeface="Open Sans"/>
              <a:buNone/>
            </a:pPr>
            <a:r>
              <a:rPr lang="en-US" dirty="0"/>
              <a:t>Warangal</a:t>
            </a:r>
            <a:endParaRPr lang="en-IN" dirty="0"/>
          </a:p>
        </p:txBody>
      </p:sp>
      <p:pic>
        <p:nvPicPr>
          <p:cNvPr id="1032" name="Picture 8" descr="Malkajgiri, India - places to see in Malkajgiri, best time to visit,  reviews, best place to visit for 7, Adventure tours, things to do in  Malkajgiri, photos | Hellotravel">
            <a:extLst>
              <a:ext uri="{FF2B5EF4-FFF2-40B4-BE49-F238E27FC236}">
                <a16:creationId xmlns:a16="http://schemas.microsoft.com/office/drawing/2014/main" id="{4E00B912-203A-E2A8-B741-7B8F912E4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4" r="20940"/>
          <a:stretch/>
        </p:blipFill>
        <p:spPr bwMode="auto">
          <a:xfrm>
            <a:off x="6989086" y="1283346"/>
            <a:ext cx="1561064" cy="234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87355D1-AC74-3A9D-4FCE-670FAE0A3103}"/>
              </a:ext>
            </a:extLst>
          </p:cNvPr>
          <p:cNvSpPr txBox="1">
            <a:spLocks/>
          </p:cNvSpPr>
          <p:nvPr/>
        </p:nvSpPr>
        <p:spPr>
          <a:xfrm>
            <a:off x="7241851" y="3790950"/>
            <a:ext cx="1055534" cy="59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77800" indent="0" algn="just">
              <a:buFont typeface="Open Sans"/>
              <a:buNone/>
            </a:pPr>
            <a:r>
              <a:rPr lang="en-US" dirty="0"/>
              <a:t>Medchal </a:t>
            </a:r>
          </a:p>
          <a:p>
            <a:pPr marL="177800" indent="0" algn="just">
              <a:buFont typeface="Open Sans"/>
              <a:buNone/>
            </a:pPr>
            <a:r>
              <a:rPr lang="en-US" dirty="0"/>
              <a:t>Malkajgiri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9439123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88" y="2926255"/>
            <a:ext cx="4005704" cy="1772220"/>
          </a:xfrm>
        </p:spPr>
        <p:txBody>
          <a:bodyPr/>
          <a:lstStyle/>
          <a:p>
            <a:pPr algn="just"/>
            <a:r>
              <a:rPr lang="en-US" sz="1000" dirty="0"/>
              <a:t>The </a:t>
            </a:r>
            <a:r>
              <a:rPr lang="en-US" sz="1000" b="1" dirty="0"/>
              <a:t>TS </a:t>
            </a:r>
            <a:r>
              <a:rPr lang="en-US" sz="1000" b="1" dirty="0" err="1"/>
              <a:t>i</a:t>
            </a:r>
            <a:r>
              <a:rPr lang="en-US" sz="1000" b="1" dirty="0"/>
              <a:t>-PASS</a:t>
            </a:r>
            <a:r>
              <a:rPr lang="en-US" sz="1000" dirty="0"/>
              <a:t> is an investor-friendly policy that aims to attract investments across various sectors and promote ease of doing business in the state.</a:t>
            </a:r>
          </a:p>
          <a:p>
            <a:pPr algn="just"/>
            <a:r>
              <a:rPr lang="en-US" sz="1000" dirty="0"/>
              <a:t>It was launched in </a:t>
            </a:r>
            <a:r>
              <a:rPr lang="en-US" sz="1000" b="1" dirty="0"/>
              <a:t>2015</a:t>
            </a:r>
            <a:r>
              <a:rPr lang="en-US" sz="1000" dirty="0"/>
              <a:t> and since the launch, Telangana has significantly reduced the average business approval time from </a:t>
            </a:r>
            <a:r>
              <a:rPr lang="en-US" sz="1000" b="1" dirty="0"/>
              <a:t>134 days to just 36 days</a:t>
            </a:r>
            <a:r>
              <a:rPr lang="en-US" sz="1000" dirty="0"/>
              <a:t>, as per a World Bank study.</a:t>
            </a:r>
            <a:endParaRPr lang="en-IN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922858"/>
          </a:xfrm>
        </p:spPr>
        <p:txBody>
          <a:bodyPr/>
          <a:lstStyle/>
          <a:p>
            <a:r>
              <a:rPr lang="en-US" dirty="0"/>
              <a:t>Significant policies implemented in Telangana by the current government</a:t>
            </a:r>
            <a:endParaRPr lang="en-IN" dirty="0"/>
          </a:p>
        </p:txBody>
      </p:sp>
      <p:pic>
        <p:nvPicPr>
          <p:cNvPr id="2050" name="Picture 2" descr="TS-iPASS failed on single-point approval">
            <a:extLst>
              <a:ext uri="{FF2B5EF4-FFF2-40B4-BE49-F238E27FC236}">
                <a16:creationId xmlns:a16="http://schemas.microsoft.com/office/drawing/2014/main" id="{B932214F-05EC-3B7E-263C-468724B49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1" r="27671"/>
          <a:stretch/>
        </p:blipFill>
        <p:spPr bwMode="auto">
          <a:xfrm>
            <a:off x="1841714" y="1514822"/>
            <a:ext cx="1318452" cy="126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ssion Kakatiya - Wikipedia">
            <a:extLst>
              <a:ext uri="{FF2B5EF4-FFF2-40B4-BE49-F238E27FC236}">
                <a16:creationId xmlns:a16="http://schemas.microsoft.com/office/drawing/2014/main" id="{56E1D99B-8C20-FBC9-B09A-606EBAE67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327" y="1514822"/>
            <a:ext cx="1318452" cy="114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FB07FCE-CDFF-491C-C8B4-59435700B994}"/>
              </a:ext>
            </a:extLst>
          </p:cNvPr>
          <p:cNvSpPr txBox="1">
            <a:spLocks/>
          </p:cNvSpPr>
          <p:nvPr/>
        </p:nvSpPr>
        <p:spPr>
          <a:xfrm>
            <a:off x="4811194" y="2926255"/>
            <a:ext cx="3834718" cy="17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just"/>
            <a:r>
              <a:rPr lang="en-US" sz="1000" b="1" dirty="0"/>
              <a:t>Mission Kakatiya</a:t>
            </a:r>
            <a:r>
              <a:rPr lang="en-US" sz="1000" dirty="0"/>
              <a:t> is a flagship program aimed at restoring and rejuvenating thousands of minor irrigation tanks (called "</a:t>
            </a:r>
            <a:r>
              <a:rPr lang="en-US" sz="1000" dirty="0" err="1"/>
              <a:t>Kakatiyas</a:t>
            </a:r>
            <a:r>
              <a:rPr lang="en-US" sz="1000" dirty="0"/>
              <a:t>") across the state.</a:t>
            </a:r>
          </a:p>
          <a:p>
            <a:pPr algn="just"/>
            <a:r>
              <a:rPr lang="en-US" sz="1000" dirty="0"/>
              <a:t>The program was launched in 2014 and has since restored over </a:t>
            </a:r>
            <a:r>
              <a:rPr lang="en-US" sz="1000" b="1" dirty="0"/>
              <a:t>25,000 irrigation tanks.</a:t>
            </a:r>
          </a:p>
          <a:p>
            <a:pPr algn="just"/>
            <a:r>
              <a:rPr lang="en-US" sz="1000" dirty="0"/>
              <a:t>The program has </a:t>
            </a:r>
            <a:r>
              <a:rPr lang="en-US" sz="1000" b="1" dirty="0"/>
              <a:t>expanded the irrigated land</a:t>
            </a:r>
            <a:r>
              <a:rPr lang="en-US" sz="1000" dirty="0"/>
              <a:t> by more than </a:t>
            </a:r>
            <a:r>
              <a:rPr lang="en-US" sz="1000" b="1" dirty="0"/>
              <a:t>20 lakh acres</a:t>
            </a:r>
            <a:r>
              <a:rPr lang="en-US" sz="1000" dirty="0"/>
              <a:t>, resulting in boosted agricultural output and incomes.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201408988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0EE2E40-EB64-6476-D305-7AF242FF4CF2}"/>
              </a:ext>
            </a:extLst>
          </p:cNvPr>
          <p:cNvSpPr txBox="1">
            <a:spLocks/>
          </p:cNvSpPr>
          <p:nvPr/>
        </p:nvSpPr>
        <p:spPr>
          <a:xfrm>
            <a:off x="481921" y="2716481"/>
            <a:ext cx="4320538" cy="201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just"/>
            <a:r>
              <a:rPr lang="en-US" sz="1000" dirty="0"/>
              <a:t>The </a:t>
            </a:r>
            <a:r>
              <a:rPr lang="en-US" sz="1000" b="1" dirty="0"/>
              <a:t>Telangana State Textile and Apparel Policy </a:t>
            </a:r>
            <a:r>
              <a:rPr lang="en-US" sz="1000" dirty="0"/>
              <a:t>aims to make Telangana a global hub for the textile and apparel industry.</a:t>
            </a:r>
          </a:p>
          <a:p>
            <a:pPr algn="just"/>
            <a:r>
              <a:rPr lang="en-US" sz="1000" dirty="0"/>
              <a:t>The </a:t>
            </a:r>
            <a:r>
              <a:rPr lang="en-US" sz="1000" b="1" dirty="0"/>
              <a:t>exports</a:t>
            </a:r>
            <a:r>
              <a:rPr lang="en-US" sz="1000" dirty="0"/>
              <a:t> of textiles and apparel from the state also increased from </a:t>
            </a:r>
            <a:r>
              <a:rPr lang="en-US" sz="1000" b="1" dirty="0"/>
              <a:t>₹10,000 crore in 2014 </a:t>
            </a:r>
            <a:r>
              <a:rPr lang="en-US" sz="1000" dirty="0"/>
              <a:t>to</a:t>
            </a:r>
            <a:r>
              <a:rPr lang="en-US" sz="1000" b="1" dirty="0"/>
              <a:t> ₹20,000 crore in 2022</a:t>
            </a:r>
            <a:r>
              <a:rPr lang="en-US" sz="1000" dirty="0"/>
              <a:t>.</a:t>
            </a:r>
          </a:p>
          <a:p>
            <a:pPr algn="just"/>
            <a:r>
              <a:rPr lang="en-US" sz="1000" dirty="0"/>
              <a:t>The impact of the Telangana State Textile and Apparel Policy can be gauged through annual metrics: textile and apparel production, exports, and job creation in the state.</a:t>
            </a:r>
            <a:endParaRPr lang="en-IN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63727F-F2FB-4E3D-3BE5-62D80B1D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8" y="1278627"/>
            <a:ext cx="2593320" cy="596693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A872B63-8368-D7FB-C2FE-0B536991F8C5}"/>
              </a:ext>
            </a:extLst>
          </p:cNvPr>
          <p:cNvSpPr txBox="1">
            <a:spLocks/>
          </p:cNvSpPr>
          <p:nvPr/>
        </p:nvSpPr>
        <p:spPr>
          <a:xfrm>
            <a:off x="4802459" y="2664837"/>
            <a:ext cx="3859619" cy="207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sz="1000" dirty="0"/>
              <a:t>The </a:t>
            </a:r>
            <a:r>
              <a:rPr lang="en-US" sz="1000" b="1" dirty="0"/>
              <a:t>Telangana State Innovation Policy</a:t>
            </a:r>
            <a:r>
              <a:rPr lang="en-US" sz="1000" dirty="0"/>
              <a:t> 2016 was launched in </a:t>
            </a:r>
            <a:r>
              <a:rPr lang="en-US" sz="1000" b="1" dirty="0"/>
              <a:t>May 2016</a:t>
            </a:r>
            <a:r>
              <a:rPr lang="en-US" sz="1000" dirty="0"/>
              <a:t> with the aim of promoting innovation and entrepreneurship in the state. </a:t>
            </a:r>
          </a:p>
          <a:p>
            <a:r>
              <a:rPr lang="en-US" sz="1000" dirty="0"/>
              <a:t>These policies have fostered innovation in Telangana, leading to a robust startup ecosystem and the establishment of numerous startups in the state.</a:t>
            </a:r>
          </a:p>
          <a:p>
            <a:r>
              <a:rPr lang="en-US" sz="1000" dirty="0"/>
              <a:t>To measure the impact of the Innovation Policy we can track startup growth, R&amp;D investments, patents, and its contribution to economic growth.</a:t>
            </a:r>
            <a:endParaRPr lang="en-IN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E2DD3-017B-0E7E-EFCD-66C25142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356" y="1278629"/>
            <a:ext cx="2247668" cy="5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07702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37877-B80C-1363-0A62-165B799B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939" y="1598341"/>
            <a:ext cx="3909061" cy="3033131"/>
          </a:xfrm>
        </p:spPr>
        <p:txBody>
          <a:bodyPr/>
          <a:lstStyle/>
          <a:p>
            <a:pPr algn="just"/>
            <a:r>
              <a:rPr lang="en-US" sz="1000" dirty="0"/>
              <a:t>Rangareddy, Medchal Malkajgiri, and Sangareddy are the top districts in Telangana for investment.</a:t>
            </a:r>
          </a:p>
          <a:p>
            <a:pPr algn="just"/>
            <a:r>
              <a:rPr lang="en-US" sz="1000" dirty="0"/>
              <a:t>Hyderabad has the highest vehicle sales in Telangana. This is likely due to the city's large population and growing economy.</a:t>
            </a:r>
          </a:p>
          <a:p>
            <a:pPr algn="just"/>
            <a:r>
              <a:rPr lang="en-US" sz="1000" dirty="0"/>
              <a:t>Sangareddy, Medchal Malkajgiri, Rangareddy, and Hyderabad are the top districts for document registration revenue. </a:t>
            </a:r>
          </a:p>
          <a:p>
            <a:pPr algn="just"/>
            <a:r>
              <a:rPr lang="en-US" sz="1000" dirty="0"/>
              <a:t>Real estate, pharmaceuticals, plastic and rubber, and solar energy are the top investment sectors in Telangana. These sectors offer attractive opportunities for investors, due to the state’s </a:t>
            </a:r>
            <a:r>
              <a:rPr lang="en-US" sz="1000" dirty="0" err="1"/>
              <a:t>favourable</a:t>
            </a:r>
            <a:r>
              <a:rPr lang="en-US" sz="1000" dirty="0"/>
              <a:t> business environment and growing economy.</a:t>
            </a:r>
          </a:p>
          <a:p>
            <a:pPr algn="just"/>
            <a:r>
              <a:rPr lang="en-US" sz="1000" dirty="0"/>
              <a:t>Telangana has a young and educated population. This is a valuable asset for the state's economy, as it provides a pool of skilled and productive workers.</a:t>
            </a:r>
            <a:endParaRPr lang="en-IN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B19AE-DEC0-2394-445E-DACAD6B4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922858"/>
          </a:xfrm>
        </p:spPr>
        <p:txBody>
          <a:bodyPr/>
          <a:lstStyle/>
          <a:p>
            <a:r>
              <a:rPr lang="en-US" dirty="0"/>
              <a:t>Top 5 Insights &amp; 5 Recommendations to Telangana Government</a:t>
            </a:r>
            <a:endParaRPr lang="en-IN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3774F6B-C26B-DBE6-420F-DBF8F23B80CB}"/>
              </a:ext>
            </a:extLst>
          </p:cNvPr>
          <p:cNvSpPr txBox="1">
            <a:spLocks/>
          </p:cNvSpPr>
          <p:nvPr/>
        </p:nvSpPr>
        <p:spPr>
          <a:xfrm>
            <a:off x="4572000" y="1598340"/>
            <a:ext cx="3909061" cy="303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just"/>
            <a:r>
              <a:rPr lang="en-US" sz="1000" dirty="0"/>
              <a:t>Foster balanced regional growth by emphasizing Tier-II, Tier-III cities, and rural areas to alleviate urban concentration and enhance living standards.</a:t>
            </a:r>
          </a:p>
          <a:p>
            <a:pPr algn="just"/>
            <a:r>
              <a:rPr lang="en-US" sz="1000" dirty="0"/>
              <a:t>Formulate policies to nurture the growth of emerging sectors like biotechnology, healthcare, renewable energy, and tourism, fostering economic diversification.</a:t>
            </a:r>
          </a:p>
          <a:p>
            <a:pPr algn="just"/>
            <a:r>
              <a:rPr lang="en-US" sz="1000" dirty="0"/>
              <a:t>Encourage the adoption of E-stamp challan in underperforming districts.</a:t>
            </a:r>
          </a:p>
          <a:p>
            <a:pPr algn="just"/>
            <a:r>
              <a:rPr lang="en-US" sz="1000" dirty="0"/>
              <a:t>Continue to invest in infrastructure (roads, rails, airports, and other infrastructure projects) to enhance the state's appeal to businesses.</a:t>
            </a:r>
          </a:p>
          <a:p>
            <a:pPr algn="just"/>
            <a:r>
              <a:rPr lang="en-US" sz="1000" dirty="0"/>
              <a:t>Drive sustainable mobility leadership by promoting public transport, expanding EV charging infrastructure, investing in EV technology R&amp;D, and partnering with manufacturers.</a:t>
            </a:r>
            <a:endParaRPr lang="en-IN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A405C-046E-9E40-6A77-64D0169350BE}"/>
              </a:ext>
            </a:extLst>
          </p:cNvPr>
          <p:cNvSpPr txBox="1"/>
          <p:nvPr/>
        </p:nvSpPr>
        <p:spPr>
          <a:xfrm>
            <a:off x="1587021" y="1367883"/>
            <a:ext cx="2060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Insights</a:t>
            </a:r>
            <a:endParaRPr lang="en-IN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1DF64-108D-1E19-67F5-E849640E1080}"/>
              </a:ext>
            </a:extLst>
          </p:cNvPr>
          <p:cNvSpPr txBox="1"/>
          <p:nvPr/>
        </p:nvSpPr>
        <p:spPr>
          <a:xfrm>
            <a:off x="5490299" y="1367883"/>
            <a:ext cx="2060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Recommendations</a:t>
            </a:r>
            <a:endParaRPr lang="en-IN" sz="1000" b="1" dirty="0"/>
          </a:p>
        </p:txBody>
      </p:sp>
    </p:spTree>
    <p:extLst>
      <p:ext uri="{BB962C8B-B14F-4D97-AF65-F5344CB8AC3E}">
        <p14:creationId xmlns:p14="http://schemas.microsoft.com/office/powerpoint/2010/main" val="1669520336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87"/>
          <p:cNvSpPr txBox="1">
            <a:spLocks noGrp="1"/>
          </p:cNvSpPr>
          <p:nvPr>
            <p:ph type="subTitle" idx="4"/>
          </p:nvPr>
        </p:nvSpPr>
        <p:spPr>
          <a:xfrm>
            <a:off x="663935" y="3803210"/>
            <a:ext cx="1897200" cy="578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Minister for IT, Industries and Municipal Administration</a:t>
            </a:r>
            <a:endParaRPr dirty="0"/>
          </a:p>
        </p:txBody>
      </p:sp>
      <p:sp>
        <p:nvSpPr>
          <p:cNvPr id="3114" name="Google Shape;3114;p87"/>
          <p:cNvSpPr txBox="1">
            <a:spLocks noGrp="1"/>
          </p:cNvSpPr>
          <p:nvPr>
            <p:ph type="title" idx="3"/>
          </p:nvPr>
        </p:nvSpPr>
        <p:spPr>
          <a:xfrm>
            <a:off x="2561135" y="3250830"/>
            <a:ext cx="1751642" cy="367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Jayesh Ranjan</a:t>
            </a:r>
            <a:endParaRPr sz="1600" dirty="0"/>
          </a:p>
        </p:txBody>
      </p:sp>
      <p:sp>
        <p:nvSpPr>
          <p:cNvPr id="3115" name="Google Shape;3115;p87"/>
          <p:cNvSpPr txBox="1">
            <a:spLocks noGrp="1"/>
          </p:cNvSpPr>
          <p:nvPr>
            <p:ph type="title" idx="2"/>
          </p:nvPr>
        </p:nvSpPr>
        <p:spPr>
          <a:xfrm>
            <a:off x="565989" y="3248475"/>
            <a:ext cx="18972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/>
              <a:t>Kalvakuntla Taraka Rama Rao / KTR</a:t>
            </a:r>
            <a:endParaRPr sz="1600" dirty="0"/>
          </a:p>
        </p:txBody>
      </p:sp>
      <p:sp>
        <p:nvSpPr>
          <p:cNvPr id="3116" name="Google Shape;3116;p87"/>
          <p:cNvSpPr txBox="1">
            <a:spLocks noGrp="1"/>
          </p:cNvSpPr>
          <p:nvPr>
            <p:ph type="subTitle" idx="1"/>
          </p:nvPr>
        </p:nvSpPr>
        <p:spPr>
          <a:xfrm>
            <a:off x="2512193" y="3803210"/>
            <a:ext cx="1751642" cy="749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Secretary, Information Technology (IT); Government of Telangana</a:t>
            </a:r>
            <a:endParaRPr dirty="0"/>
          </a:p>
        </p:txBody>
      </p:sp>
      <p:sp>
        <p:nvSpPr>
          <p:cNvPr id="3117" name="Google Shape;3117;p8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Telangana Government</a:t>
            </a:r>
            <a:endParaRPr dirty="0"/>
          </a:p>
        </p:txBody>
      </p:sp>
      <p:pic>
        <p:nvPicPr>
          <p:cNvPr id="2050" name="Picture 2" descr="Profile photo of Kalvakuntla Taraka Rama Rao / KTR">
            <a:extLst>
              <a:ext uri="{FF2B5EF4-FFF2-40B4-BE49-F238E27FC236}">
                <a16:creationId xmlns:a16="http://schemas.microsoft.com/office/drawing/2014/main" id="{013C00D1-AAFA-7D9D-2D19-3CCB698C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5" y="1369085"/>
            <a:ext cx="1625834" cy="1621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 descr="Profile photo of Jayesh Ranjan">
            <a:extLst>
              <a:ext uri="{FF2B5EF4-FFF2-40B4-BE49-F238E27FC236}">
                <a16:creationId xmlns:a16="http://schemas.microsoft.com/office/drawing/2014/main" id="{7956EE40-6F8A-EAFC-F5C1-902D27CF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60" y="1369085"/>
            <a:ext cx="1625834" cy="1625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4" name="Picture 6" descr="Profile photo of Dileep Konatham">
            <a:extLst>
              <a:ext uri="{FF2B5EF4-FFF2-40B4-BE49-F238E27FC236}">
                <a16:creationId xmlns:a16="http://schemas.microsoft.com/office/drawing/2014/main" id="{C55625C2-B41E-C102-5925-91DAFC04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85" y="1369085"/>
            <a:ext cx="1625835" cy="1621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Google Shape;3114;p87">
            <a:extLst>
              <a:ext uri="{FF2B5EF4-FFF2-40B4-BE49-F238E27FC236}">
                <a16:creationId xmlns:a16="http://schemas.microsoft.com/office/drawing/2014/main" id="{A414E01D-C068-E32F-D9A5-3FCD00209E99}"/>
              </a:ext>
            </a:extLst>
          </p:cNvPr>
          <p:cNvSpPr txBox="1">
            <a:spLocks/>
          </p:cNvSpPr>
          <p:nvPr/>
        </p:nvSpPr>
        <p:spPr>
          <a:xfrm>
            <a:off x="4517081" y="3248475"/>
            <a:ext cx="1751642" cy="52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1600" dirty="0"/>
              <a:t>Dileep </a:t>
            </a:r>
            <a:r>
              <a:rPr lang="en-IN" sz="1600" dirty="0" err="1"/>
              <a:t>Konatham</a:t>
            </a:r>
            <a:endParaRPr lang="en-IN" sz="1600" dirty="0"/>
          </a:p>
        </p:txBody>
      </p:sp>
      <p:pic>
        <p:nvPicPr>
          <p:cNvPr id="2056" name="Picture 8" descr="Profile photo of venu panjarla">
            <a:extLst>
              <a:ext uri="{FF2B5EF4-FFF2-40B4-BE49-F238E27FC236}">
                <a16:creationId xmlns:a16="http://schemas.microsoft.com/office/drawing/2014/main" id="{3D9FA9F2-D720-3829-6E24-602749433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10" y="1369085"/>
            <a:ext cx="1625835" cy="1625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Google Shape;3114;p87">
            <a:extLst>
              <a:ext uri="{FF2B5EF4-FFF2-40B4-BE49-F238E27FC236}">
                <a16:creationId xmlns:a16="http://schemas.microsoft.com/office/drawing/2014/main" id="{6C7C1DAC-0D4E-E305-651D-D01BEF78B0EC}"/>
              </a:ext>
            </a:extLst>
          </p:cNvPr>
          <p:cNvSpPr txBox="1">
            <a:spLocks/>
          </p:cNvSpPr>
          <p:nvPr/>
        </p:nvSpPr>
        <p:spPr>
          <a:xfrm>
            <a:off x="6475106" y="3248475"/>
            <a:ext cx="1751642" cy="52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1600" dirty="0"/>
              <a:t>Venu </a:t>
            </a:r>
            <a:r>
              <a:rPr lang="en-IN" sz="1600" dirty="0" err="1"/>
              <a:t>Panjarla</a:t>
            </a:r>
            <a:endParaRPr lang="en-IN" sz="1600" dirty="0"/>
          </a:p>
        </p:txBody>
      </p:sp>
      <p:sp>
        <p:nvSpPr>
          <p:cNvPr id="4" name="Google Shape;3116;p87">
            <a:extLst>
              <a:ext uri="{FF2B5EF4-FFF2-40B4-BE49-F238E27FC236}">
                <a16:creationId xmlns:a16="http://schemas.microsoft.com/office/drawing/2014/main" id="{6534ECF0-B326-4FBD-FB53-6A8A693DFA12}"/>
              </a:ext>
            </a:extLst>
          </p:cNvPr>
          <p:cNvSpPr txBox="1">
            <a:spLocks/>
          </p:cNvSpPr>
          <p:nvPr/>
        </p:nvSpPr>
        <p:spPr>
          <a:xfrm>
            <a:off x="4493649" y="3803210"/>
            <a:ext cx="1751642" cy="74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Director at Government of Telangana</a:t>
            </a:r>
          </a:p>
        </p:txBody>
      </p:sp>
      <p:sp>
        <p:nvSpPr>
          <p:cNvPr id="5" name="Google Shape;3116;p87">
            <a:extLst>
              <a:ext uri="{FF2B5EF4-FFF2-40B4-BE49-F238E27FC236}">
                <a16:creationId xmlns:a16="http://schemas.microsoft.com/office/drawing/2014/main" id="{87827205-2828-2002-D472-4DB6CF569E99}"/>
              </a:ext>
            </a:extLst>
          </p:cNvPr>
          <p:cNvSpPr txBox="1">
            <a:spLocks/>
          </p:cNvSpPr>
          <p:nvPr/>
        </p:nvSpPr>
        <p:spPr>
          <a:xfrm>
            <a:off x="6475106" y="3803210"/>
            <a:ext cx="1751642" cy="74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Open Data Telangana</a:t>
            </a:r>
          </a:p>
        </p:txBody>
      </p:sp>
    </p:spTree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87"/>
          <p:cNvSpPr txBox="1">
            <a:spLocks noGrp="1"/>
          </p:cNvSpPr>
          <p:nvPr>
            <p:ph type="title" idx="3"/>
          </p:nvPr>
        </p:nvSpPr>
        <p:spPr>
          <a:xfrm>
            <a:off x="2624038" y="3248475"/>
            <a:ext cx="1751642" cy="367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Dhaval Patel</a:t>
            </a:r>
            <a:endParaRPr sz="1600" dirty="0"/>
          </a:p>
        </p:txBody>
      </p:sp>
      <p:sp>
        <p:nvSpPr>
          <p:cNvPr id="3116" name="Google Shape;3116;p87"/>
          <p:cNvSpPr txBox="1">
            <a:spLocks noGrp="1"/>
          </p:cNvSpPr>
          <p:nvPr>
            <p:ph type="subTitle" idx="1"/>
          </p:nvPr>
        </p:nvSpPr>
        <p:spPr>
          <a:xfrm>
            <a:off x="2735883" y="3798500"/>
            <a:ext cx="1639797" cy="532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Founder, Codebasics</a:t>
            </a:r>
            <a:endParaRPr dirty="0"/>
          </a:p>
        </p:txBody>
      </p:sp>
      <p:sp>
        <p:nvSpPr>
          <p:cNvPr id="3117" name="Google Shape;3117;p8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Codebasics Team</a:t>
            </a:r>
            <a:endParaRPr dirty="0"/>
          </a:p>
        </p:txBody>
      </p:sp>
      <p:sp>
        <p:nvSpPr>
          <p:cNvPr id="2" name="Google Shape;3114;p87">
            <a:extLst>
              <a:ext uri="{FF2B5EF4-FFF2-40B4-BE49-F238E27FC236}">
                <a16:creationId xmlns:a16="http://schemas.microsoft.com/office/drawing/2014/main" id="{A414E01D-C068-E32F-D9A5-3FCD00209E99}"/>
              </a:ext>
            </a:extLst>
          </p:cNvPr>
          <p:cNvSpPr txBox="1">
            <a:spLocks/>
          </p:cNvSpPr>
          <p:nvPr/>
        </p:nvSpPr>
        <p:spPr>
          <a:xfrm>
            <a:off x="4768322" y="3248475"/>
            <a:ext cx="1751642" cy="52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1600" dirty="0"/>
              <a:t>Hemanand Vadivel</a:t>
            </a:r>
          </a:p>
        </p:txBody>
      </p:sp>
      <p:sp>
        <p:nvSpPr>
          <p:cNvPr id="4" name="Google Shape;3116;p87">
            <a:extLst>
              <a:ext uri="{FF2B5EF4-FFF2-40B4-BE49-F238E27FC236}">
                <a16:creationId xmlns:a16="http://schemas.microsoft.com/office/drawing/2014/main" id="{6534ECF0-B326-4FBD-FB53-6A8A693DFA12}"/>
              </a:ext>
            </a:extLst>
          </p:cNvPr>
          <p:cNvSpPr txBox="1">
            <a:spLocks/>
          </p:cNvSpPr>
          <p:nvPr/>
        </p:nvSpPr>
        <p:spPr>
          <a:xfrm>
            <a:off x="4831225" y="3806061"/>
            <a:ext cx="1414066" cy="52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Co-Founder, Codebasics</a:t>
            </a:r>
          </a:p>
        </p:txBody>
      </p:sp>
      <p:pic>
        <p:nvPicPr>
          <p:cNvPr id="3074" name="Picture 2" descr="Profile photo of Dhaval Patel">
            <a:extLst>
              <a:ext uri="{FF2B5EF4-FFF2-40B4-BE49-F238E27FC236}">
                <a16:creationId xmlns:a16="http://schemas.microsoft.com/office/drawing/2014/main" id="{05E66174-B991-CC10-6E40-97014BF1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942" y="1444315"/>
            <a:ext cx="1625835" cy="1621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6">
                <a:lumMod val="50000"/>
              </a:schemeClr>
            </a:solidFill>
          </a:ln>
          <a:effectLst/>
        </p:spPr>
      </p:pic>
      <p:pic>
        <p:nvPicPr>
          <p:cNvPr id="10" name="Picture 2" descr="Profile photo of Hemanand Vadivel">
            <a:extLst>
              <a:ext uri="{FF2B5EF4-FFF2-40B4-BE49-F238E27FC236}">
                <a16:creationId xmlns:a16="http://schemas.microsoft.com/office/drawing/2014/main" id="{721CC2E8-B96D-A881-65B6-476A4302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25" y="1444315"/>
            <a:ext cx="1625835" cy="1621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4650463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3281D-8BD5-1BB6-A4C3-F73D70BC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843" y="630105"/>
            <a:ext cx="3391083" cy="1183053"/>
          </a:xfrm>
        </p:spPr>
        <p:txBody>
          <a:bodyPr/>
          <a:lstStyle/>
          <a:p>
            <a:r>
              <a:rPr lang="en-US" sz="6000" dirty="0">
                <a:solidFill>
                  <a:schemeClr val="accent3"/>
                </a:solidFill>
              </a:rPr>
              <a:t>Thanks!</a:t>
            </a:r>
            <a:endParaRPr lang="en-IN" sz="6000" dirty="0">
              <a:solidFill>
                <a:schemeClr val="accent3"/>
              </a:solidFill>
            </a:endParaRPr>
          </a:p>
        </p:txBody>
      </p:sp>
      <p:sp>
        <p:nvSpPr>
          <p:cNvPr id="4" name="Google Shape;3145;p88">
            <a:extLst>
              <a:ext uri="{FF2B5EF4-FFF2-40B4-BE49-F238E27FC236}">
                <a16:creationId xmlns:a16="http://schemas.microsoft.com/office/drawing/2014/main" id="{097CE82D-09C8-D912-B064-814C58ED9CB7}"/>
              </a:ext>
            </a:extLst>
          </p:cNvPr>
          <p:cNvSpPr txBox="1">
            <a:spLocks/>
          </p:cNvSpPr>
          <p:nvPr/>
        </p:nvSpPr>
        <p:spPr>
          <a:xfrm>
            <a:off x="4363843" y="1813158"/>
            <a:ext cx="3391083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US" sz="1600" b="1" dirty="0"/>
              <a:t>Do you have 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09B11-C9A3-C243-43F9-BF52DC8543BD}"/>
              </a:ext>
            </a:extLst>
          </p:cNvPr>
          <p:cNvSpPr txBox="1"/>
          <p:nvPr/>
        </p:nvSpPr>
        <p:spPr>
          <a:xfrm>
            <a:off x="4856170" y="2213058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patnaikarnav02@gmail.com</a:t>
            </a:r>
            <a:endParaRPr lang="en-IN" dirty="0"/>
          </a:p>
        </p:txBody>
      </p:sp>
      <p:pic>
        <p:nvPicPr>
          <p:cNvPr id="1026" name="Picture 2" descr="Multicultural people putting hands together teamwork friendship unity help equality support">
            <a:extLst>
              <a:ext uri="{FF2B5EF4-FFF2-40B4-BE49-F238E27FC236}">
                <a16:creationId xmlns:a16="http://schemas.microsoft.com/office/drawing/2014/main" id="{7DA18EA2-22E2-159B-3E81-00E6AB05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3" y="503669"/>
            <a:ext cx="4150107" cy="415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884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istoric Charminar">
            <a:extLst>
              <a:ext uri="{FF2B5EF4-FFF2-40B4-BE49-F238E27FC236}">
                <a16:creationId xmlns:a16="http://schemas.microsoft.com/office/drawing/2014/main" id="{DE868AED-1A57-E93F-F6A7-3174F4A67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8" y="1054477"/>
            <a:ext cx="350520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1178;p44">
            <a:extLst>
              <a:ext uri="{FF2B5EF4-FFF2-40B4-BE49-F238E27FC236}">
                <a16:creationId xmlns:a16="http://schemas.microsoft.com/office/drawing/2014/main" id="{62D27E38-A61C-470C-0201-8CB6487855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3974" y="1345802"/>
            <a:ext cx="3977235" cy="2451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200" dirty="0"/>
              <a:t>Telangana, one of India's fastest-growing states, embodies remarkable economic and social dynamism.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200" dirty="0"/>
              <a:t>Telangana's Gross State Domestic Product (GSDP) for </a:t>
            </a:r>
            <a:r>
              <a:rPr lang="en-US" sz="1200" b="1" dirty="0"/>
              <a:t>2022-23</a:t>
            </a:r>
            <a:r>
              <a:rPr lang="en-US" sz="1200" dirty="0"/>
              <a:t> reached </a:t>
            </a:r>
            <a:r>
              <a:rPr lang="en-US" sz="1200" b="1" dirty="0"/>
              <a:t>Rs 13.27 lakh crore</a:t>
            </a:r>
            <a:r>
              <a:rPr lang="en-US" sz="1200" dirty="0"/>
              <a:t>, showing a substantial growth rate of </a:t>
            </a:r>
            <a:r>
              <a:rPr lang="en-US" sz="1200" b="1" dirty="0"/>
              <a:t>15.6%</a:t>
            </a:r>
            <a:r>
              <a:rPr lang="en-US" sz="1200" dirty="0"/>
              <a:t> compared to the previous year.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200" dirty="0"/>
              <a:t>Telangana's robust economic growth, high revenue self-sufficiency, and strategic investments have contributed to its strong economic performance.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6974627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" name="Google Shape;1766;p61"/>
          <p:cNvGrpSpPr/>
          <p:nvPr/>
        </p:nvGrpSpPr>
        <p:grpSpPr>
          <a:xfrm flipH="1">
            <a:off x="604725" y="564375"/>
            <a:ext cx="8402475" cy="4579125"/>
            <a:chOff x="490525" y="170500"/>
            <a:chExt cx="8402475" cy="4579125"/>
          </a:xfrm>
        </p:grpSpPr>
        <p:sp>
          <p:nvSpPr>
            <p:cNvPr id="1767" name="Google Shape;1767;p61"/>
            <p:cNvSpPr/>
            <p:nvPr/>
          </p:nvSpPr>
          <p:spPr>
            <a:xfrm>
              <a:off x="2002575" y="792100"/>
              <a:ext cx="9125" cy="417950"/>
            </a:xfrm>
            <a:custGeom>
              <a:avLst/>
              <a:gdLst/>
              <a:ahLst/>
              <a:cxnLst/>
              <a:rect l="l" t="t" r="r" b="b"/>
              <a:pathLst>
                <a:path w="365" h="16718" extrusionOk="0">
                  <a:moveTo>
                    <a:pt x="0" y="0"/>
                  </a:moveTo>
                  <a:lnTo>
                    <a:pt x="0" y="16718"/>
                  </a:lnTo>
                  <a:lnTo>
                    <a:pt x="365" y="16718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1"/>
            <p:cNvSpPr/>
            <p:nvPr/>
          </p:nvSpPr>
          <p:spPr>
            <a:xfrm>
              <a:off x="1931125" y="861900"/>
              <a:ext cx="152025" cy="280450"/>
            </a:xfrm>
            <a:custGeom>
              <a:avLst/>
              <a:gdLst/>
              <a:ahLst/>
              <a:cxnLst/>
              <a:rect l="l" t="t" r="r" b="b"/>
              <a:pathLst>
                <a:path w="6081" h="11218" extrusionOk="0">
                  <a:moveTo>
                    <a:pt x="3070" y="1"/>
                  </a:moveTo>
                  <a:cubicBezTo>
                    <a:pt x="1765" y="1"/>
                    <a:pt x="459" y="108"/>
                    <a:pt x="366" y="309"/>
                  </a:cubicBezTo>
                  <a:cubicBezTo>
                    <a:pt x="153" y="674"/>
                    <a:pt x="1" y="10430"/>
                    <a:pt x="366" y="10886"/>
                  </a:cubicBezTo>
                  <a:cubicBezTo>
                    <a:pt x="515" y="11110"/>
                    <a:pt x="1736" y="11217"/>
                    <a:pt x="2979" y="11217"/>
                  </a:cubicBezTo>
                  <a:cubicBezTo>
                    <a:pt x="4266" y="11217"/>
                    <a:pt x="5576" y="11103"/>
                    <a:pt x="5746" y="10886"/>
                  </a:cubicBezTo>
                  <a:cubicBezTo>
                    <a:pt x="6080" y="10491"/>
                    <a:pt x="6080" y="704"/>
                    <a:pt x="5746" y="309"/>
                  </a:cubicBezTo>
                  <a:cubicBezTo>
                    <a:pt x="5582" y="100"/>
                    <a:pt x="4327" y="1"/>
                    <a:pt x="3070" y="1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1"/>
            <p:cNvSpPr/>
            <p:nvPr/>
          </p:nvSpPr>
          <p:spPr>
            <a:xfrm>
              <a:off x="2693300" y="570975"/>
              <a:ext cx="9150" cy="756100"/>
            </a:xfrm>
            <a:custGeom>
              <a:avLst/>
              <a:gdLst/>
              <a:ahLst/>
              <a:cxnLst/>
              <a:rect l="l" t="t" r="r" b="b"/>
              <a:pathLst>
                <a:path w="366" h="30244" extrusionOk="0">
                  <a:moveTo>
                    <a:pt x="1" y="0"/>
                  </a:moveTo>
                  <a:lnTo>
                    <a:pt x="1" y="30244"/>
                  </a:lnTo>
                  <a:lnTo>
                    <a:pt x="366" y="30244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1"/>
            <p:cNvSpPr/>
            <p:nvPr/>
          </p:nvSpPr>
          <p:spPr>
            <a:xfrm>
              <a:off x="2621875" y="837100"/>
              <a:ext cx="152000" cy="280925"/>
            </a:xfrm>
            <a:custGeom>
              <a:avLst/>
              <a:gdLst/>
              <a:ahLst/>
              <a:cxnLst/>
              <a:rect l="l" t="t" r="r" b="b"/>
              <a:pathLst>
                <a:path w="6080" h="11237" extrusionOk="0">
                  <a:moveTo>
                    <a:pt x="3142" y="1"/>
                  </a:moveTo>
                  <a:cubicBezTo>
                    <a:pt x="1809" y="1"/>
                    <a:pt x="445" y="108"/>
                    <a:pt x="335" y="298"/>
                  </a:cubicBezTo>
                  <a:cubicBezTo>
                    <a:pt x="153" y="693"/>
                    <a:pt x="1" y="10450"/>
                    <a:pt x="335" y="10906"/>
                  </a:cubicBezTo>
                  <a:cubicBezTo>
                    <a:pt x="484" y="11130"/>
                    <a:pt x="1713" y="11236"/>
                    <a:pt x="2963" y="11236"/>
                  </a:cubicBezTo>
                  <a:cubicBezTo>
                    <a:pt x="4257" y="11236"/>
                    <a:pt x="5575" y="11122"/>
                    <a:pt x="5745" y="10906"/>
                  </a:cubicBezTo>
                  <a:cubicBezTo>
                    <a:pt x="6080" y="10480"/>
                    <a:pt x="6080" y="723"/>
                    <a:pt x="5745" y="298"/>
                  </a:cubicBezTo>
                  <a:cubicBezTo>
                    <a:pt x="5585" y="93"/>
                    <a:pt x="4377" y="1"/>
                    <a:pt x="3142" y="1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1"/>
            <p:cNvSpPr/>
            <p:nvPr/>
          </p:nvSpPr>
          <p:spPr>
            <a:xfrm>
              <a:off x="2522350" y="1920525"/>
              <a:ext cx="9900" cy="756125"/>
            </a:xfrm>
            <a:custGeom>
              <a:avLst/>
              <a:gdLst/>
              <a:ahLst/>
              <a:cxnLst/>
              <a:rect l="l" t="t" r="r" b="b"/>
              <a:pathLst>
                <a:path w="396" h="30245" extrusionOk="0">
                  <a:moveTo>
                    <a:pt x="0" y="1"/>
                  </a:moveTo>
                  <a:lnTo>
                    <a:pt x="0" y="30244"/>
                  </a:lnTo>
                  <a:lnTo>
                    <a:pt x="396" y="30244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1"/>
            <p:cNvSpPr/>
            <p:nvPr/>
          </p:nvSpPr>
          <p:spPr>
            <a:xfrm>
              <a:off x="2450150" y="2185450"/>
              <a:ext cx="152025" cy="280625"/>
            </a:xfrm>
            <a:custGeom>
              <a:avLst/>
              <a:gdLst/>
              <a:ahLst/>
              <a:cxnLst/>
              <a:rect l="l" t="t" r="r" b="b"/>
              <a:pathLst>
                <a:path w="6081" h="11225" extrusionOk="0">
                  <a:moveTo>
                    <a:pt x="3075" y="0"/>
                  </a:moveTo>
                  <a:cubicBezTo>
                    <a:pt x="1769" y="0"/>
                    <a:pt x="459" y="99"/>
                    <a:pt x="366" y="285"/>
                  </a:cubicBezTo>
                  <a:cubicBezTo>
                    <a:pt x="153" y="681"/>
                    <a:pt x="1" y="10437"/>
                    <a:pt x="366" y="10893"/>
                  </a:cubicBezTo>
                  <a:cubicBezTo>
                    <a:pt x="515" y="11117"/>
                    <a:pt x="1736" y="11224"/>
                    <a:pt x="2979" y="11224"/>
                  </a:cubicBezTo>
                  <a:cubicBezTo>
                    <a:pt x="4265" y="11224"/>
                    <a:pt x="5576" y="11110"/>
                    <a:pt x="5746" y="10893"/>
                  </a:cubicBezTo>
                  <a:cubicBezTo>
                    <a:pt x="6080" y="10468"/>
                    <a:pt x="6080" y="741"/>
                    <a:pt x="5746" y="285"/>
                  </a:cubicBezTo>
                  <a:cubicBezTo>
                    <a:pt x="5582" y="92"/>
                    <a:pt x="4331" y="0"/>
                    <a:pt x="3075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1"/>
            <p:cNvSpPr/>
            <p:nvPr/>
          </p:nvSpPr>
          <p:spPr>
            <a:xfrm>
              <a:off x="3039050" y="342250"/>
              <a:ext cx="9150" cy="756100"/>
            </a:xfrm>
            <a:custGeom>
              <a:avLst/>
              <a:gdLst/>
              <a:ahLst/>
              <a:cxnLst/>
              <a:rect l="l" t="t" r="r" b="b"/>
              <a:pathLst>
                <a:path w="366" h="30244" extrusionOk="0">
                  <a:moveTo>
                    <a:pt x="1" y="0"/>
                  </a:moveTo>
                  <a:lnTo>
                    <a:pt x="1" y="30244"/>
                  </a:lnTo>
                  <a:lnTo>
                    <a:pt x="366" y="30244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1"/>
            <p:cNvSpPr/>
            <p:nvPr/>
          </p:nvSpPr>
          <p:spPr>
            <a:xfrm>
              <a:off x="2966875" y="607150"/>
              <a:ext cx="152000" cy="280625"/>
            </a:xfrm>
            <a:custGeom>
              <a:avLst/>
              <a:gdLst/>
              <a:ahLst/>
              <a:cxnLst/>
              <a:rect l="l" t="t" r="r" b="b"/>
              <a:pathLst>
                <a:path w="6080" h="11225" extrusionOk="0">
                  <a:moveTo>
                    <a:pt x="3048" y="1"/>
                  </a:moveTo>
                  <a:cubicBezTo>
                    <a:pt x="1738" y="1"/>
                    <a:pt x="428" y="100"/>
                    <a:pt x="335" y="286"/>
                  </a:cubicBezTo>
                  <a:cubicBezTo>
                    <a:pt x="152" y="681"/>
                    <a:pt x="0" y="10438"/>
                    <a:pt x="335" y="10894"/>
                  </a:cubicBezTo>
                  <a:cubicBezTo>
                    <a:pt x="484" y="11118"/>
                    <a:pt x="1705" y="11225"/>
                    <a:pt x="2952" y="11225"/>
                  </a:cubicBezTo>
                  <a:cubicBezTo>
                    <a:pt x="4242" y="11225"/>
                    <a:pt x="5560" y="11110"/>
                    <a:pt x="5745" y="10894"/>
                  </a:cubicBezTo>
                  <a:cubicBezTo>
                    <a:pt x="6079" y="10499"/>
                    <a:pt x="6079" y="711"/>
                    <a:pt x="5745" y="286"/>
                  </a:cubicBezTo>
                  <a:cubicBezTo>
                    <a:pt x="5566" y="92"/>
                    <a:pt x="4307" y="1"/>
                    <a:pt x="3048" y="1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1"/>
            <p:cNvSpPr/>
            <p:nvPr/>
          </p:nvSpPr>
          <p:spPr>
            <a:xfrm>
              <a:off x="8294950" y="479038"/>
              <a:ext cx="9125" cy="484825"/>
            </a:xfrm>
            <a:custGeom>
              <a:avLst/>
              <a:gdLst/>
              <a:ahLst/>
              <a:cxnLst/>
              <a:rect l="l" t="t" r="r" b="b"/>
              <a:pathLst>
                <a:path w="365" h="19393" extrusionOk="0">
                  <a:moveTo>
                    <a:pt x="0" y="0"/>
                  </a:moveTo>
                  <a:lnTo>
                    <a:pt x="0" y="19392"/>
                  </a:lnTo>
                  <a:lnTo>
                    <a:pt x="365" y="1939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1"/>
            <p:cNvSpPr/>
            <p:nvPr/>
          </p:nvSpPr>
          <p:spPr>
            <a:xfrm>
              <a:off x="8222750" y="617238"/>
              <a:ext cx="152750" cy="215075"/>
            </a:xfrm>
            <a:custGeom>
              <a:avLst/>
              <a:gdLst/>
              <a:ahLst/>
              <a:cxnLst/>
              <a:rect l="l" t="t" r="r" b="b"/>
              <a:pathLst>
                <a:path w="6110" h="8603" extrusionOk="0">
                  <a:moveTo>
                    <a:pt x="3043" y="0"/>
                  </a:moveTo>
                  <a:cubicBezTo>
                    <a:pt x="1734" y="0"/>
                    <a:pt x="428" y="107"/>
                    <a:pt x="335" y="308"/>
                  </a:cubicBezTo>
                  <a:cubicBezTo>
                    <a:pt x="152" y="673"/>
                    <a:pt x="0" y="7816"/>
                    <a:pt x="335" y="8272"/>
                  </a:cubicBezTo>
                  <a:cubicBezTo>
                    <a:pt x="484" y="8496"/>
                    <a:pt x="1705" y="8602"/>
                    <a:pt x="2952" y="8602"/>
                  </a:cubicBezTo>
                  <a:cubicBezTo>
                    <a:pt x="4242" y="8602"/>
                    <a:pt x="5560" y="8488"/>
                    <a:pt x="5745" y="8272"/>
                  </a:cubicBezTo>
                  <a:cubicBezTo>
                    <a:pt x="6110" y="7876"/>
                    <a:pt x="6110" y="734"/>
                    <a:pt x="5745" y="308"/>
                  </a:cubicBezTo>
                  <a:cubicBezTo>
                    <a:pt x="5566" y="99"/>
                    <a:pt x="4304" y="0"/>
                    <a:pt x="3043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1"/>
            <p:cNvSpPr/>
            <p:nvPr/>
          </p:nvSpPr>
          <p:spPr>
            <a:xfrm>
              <a:off x="8123200" y="583888"/>
              <a:ext cx="9150" cy="484075"/>
            </a:xfrm>
            <a:custGeom>
              <a:avLst/>
              <a:gdLst/>
              <a:ahLst/>
              <a:cxnLst/>
              <a:rect l="l" t="t" r="r" b="b"/>
              <a:pathLst>
                <a:path w="366" h="19363" extrusionOk="0">
                  <a:moveTo>
                    <a:pt x="1" y="1"/>
                  </a:moveTo>
                  <a:lnTo>
                    <a:pt x="1" y="19363"/>
                  </a:lnTo>
                  <a:lnTo>
                    <a:pt x="365" y="1936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1"/>
            <p:cNvSpPr/>
            <p:nvPr/>
          </p:nvSpPr>
          <p:spPr>
            <a:xfrm>
              <a:off x="8051025" y="722863"/>
              <a:ext cx="152000" cy="215075"/>
            </a:xfrm>
            <a:custGeom>
              <a:avLst/>
              <a:gdLst/>
              <a:ahLst/>
              <a:cxnLst/>
              <a:rect l="l" t="t" r="r" b="b"/>
              <a:pathLst>
                <a:path w="6080" h="8603" extrusionOk="0">
                  <a:moveTo>
                    <a:pt x="3038" y="0"/>
                  </a:moveTo>
                  <a:cubicBezTo>
                    <a:pt x="1734" y="0"/>
                    <a:pt x="427" y="107"/>
                    <a:pt x="334" y="308"/>
                  </a:cubicBezTo>
                  <a:cubicBezTo>
                    <a:pt x="152" y="673"/>
                    <a:pt x="0" y="7816"/>
                    <a:pt x="334" y="8272"/>
                  </a:cubicBezTo>
                  <a:cubicBezTo>
                    <a:pt x="484" y="8496"/>
                    <a:pt x="1705" y="8602"/>
                    <a:pt x="2948" y="8602"/>
                  </a:cubicBezTo>
                  <a:cubicBezTo>
                    <a:pt x="4234" y="8602"/>
                    <a:pt x="5544" y="8488"/>
                    <a:pt x="5714" y="8272"/>
                  </a:cubicBezTo>
                  <a:cubicBezTo>
                    <a:pt x="6079" y="7846"/>
                    <a:pt x="6079" y="703"/>
                    <a:pt x="5714" y="308"/>
                  </a:cubicBezTo>
                  <a:cubicBezTo>
                    <a:pt x="5550" y="99"/>
                    <a:pt x="4296" y="0"/>
                    <a:pt x="3038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1"/>
            <p:cNvSpPr/>
            <p:nvPr/>
          </p:nvSpPr>
          <p:spPr>
            <a:xfrm>
              <a:off x="8640700" y="264738"/>
              <a:ext cx="9125" cy="484825"/>
            </a:xfrm>
            <a:custGeom>
              <a:avLst/>
              <a:gdLst/>
              <a:ahLst/>
              <a:cxnLst/>
              <a:rect l="l" t="t" r="r" b="b"/>
              <a:pathLst>
                <a:path w="365" h="19393" extrusionOk="0">
                  <a:moveTo>
                    <a:pt x="0" y="0"/>
                  </a:moveTo>
                  <a:lnTo>
                    <a:pt x="0" y="19393"/>
                  </a:lnTo>
                  <a:lnTo>
                    <a:pt x="365" y="1939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1"/>
            <p:cNvSpPr/>
            <p:nvPr/>
          </p:nvSpPr>
          <p:spPr>
            <a:xfrm>
              <a:off x="8568500" y="402738"/>
              <a:ext cx="152000" cy="215275"/>
            </a:xfrm>
            <a:custGeom>
              <a:avLst/>
              <a:gdLst/>
              <a:ahLst/>
              <a:cxnLst/>
              <a:rect l="l" t="t" r="r" b="b"/>
              <a:pathLst>
                <a:path w="6080" h="8611" extrusionOk="0">
                  <a:moveTo>
                    <a:pt x="3049" y="1"/>
                  </a:moveTo>
                  <a:cubicBezTo>
                    <a:pt x="1738" y="1"/>
                    <a:pt x="428" y="100"/>
                    <a:pt x="335" y="286"/>
                  </a:cubicBezTo>
                  <a:cubicBezTo>
                    <a:pt x="152" y="681"/>
                    <a:pt x="0" y="7824"/>
                    <a:pt x="335" y="8280"/>
                  </a:cubicBezTo>
                  <a:cubicBezTo>
                    <a:pt x="484" y="8504"/>
                    <a:pt x="1705" y="8611"/>
                    <a:pt x="2952" y="8611"/>
                  </a:cubicBezTo>
                  <a:cubicBezTo>
                    <a:pt x="4242" y="8611"/>
                    <a:pt x="5560" y="8496"/>
                    <a:pt x="5745" y="8280"/>
                  </a:cubicBezTo>
                  <a:cubicBezTo>
                    <a:pt x="6080" y="7855"/>
                    <a:pt x="6080" y="712"/>
                    <a:pt x="5745" y="286"/>
                  </a:cubicBezTo>
                  <a:cubicBezTo>
                    <a:pt x="5567" y="92"/>
                    <a:pt x="4308" y="1"/>
                    <a:pt x="3049" y="1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1"/>
            <p:cNvSpPr/>
            <p:nvPr/>
          </p:nvSpPr>
          <p:spPr>
            <a:xfrm>
              <a:off x="2348325" y="1830875"/>
              <a:ext cx="9925" cy="563100"/>
            </a:xfrm>
            <a:custGeom>
              <a:avLst/>
              <a:gdLst/>
              <a:ahLst/>
              <a:cxnLst/>
              <a:rect l="l" t="t" r="r" b="b"/>
              <a:pathLst>
                <a:path w="397" h="22524" extrusionOk="0">
                  <a:moveTo>
                    <a:pt x="1" y="0"/>
                  </a:moveTo>
                  <a:lnTo>
                    <a:pt x="1" y="22523"/>
                  </a:lnTo>
                  <a:lnTo>
                    <a:pt x="396" y="22523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1"/>
            <p:cNvSpPr/>
            <p:nvPr/>
          </p:nvSpPr>
          <p:spPr>
            <a:xfrm>
              <a:off x="2276900" y="2025875"/>
              <a:ext cx="152000" cy="280625"/>
            </a:xfrm>
            <a:custGeom>
              <a:avLst/>
              <a:gdLst/>
              <a:ahLst/>
              <a:cxnLst/>
              <a:rect l="l" t="t" r="r" b="b"/>
              <a:pathLst>
                <a:path w="6080" h="11225" extrusionOk="0">
                  <a:moveTo>
                    <a:pt x="3045" y="0"/>
                  </a:moveTo>
                  <a:cubicBezTo>
                    <a:pt x="1738" y="0"/>
                    <a:pt x="428" y="99"/>
                    <a:pt x="335" y="285"/>
                  </a:cubicBezTo>
                  <a:cubicBezTo>
                    <a:pt x="153" y="680"/>
                    <a:pt x="1" y="10437"/>
                    <a:pt x="335" y="10893"/>
                  </a:cubicBezTo>
                  <a:cubicBezTo>
                    <a:pt x="484" y="11117"/>
                    <a:pt x="1705" y="11224"/>
                    <a:pt x="2948" y="11224"/>
                  </a:cubicBezTo>
                  <a:cubicBezTo>
                    <a:pt x="4235" y="11224"/>
                    <a:pt x="5545" y="11110"/>
                    <a:pt x="5715" y="10893"/>
                  </a:cubicBezTo>
                  <a:cubicBezTo>
                    <a:pt x="6080" y="10468"/>
                    <a:pt x="6080" y="711"/>
                    <a:pt x="5715" y="285"/>
                  </a:cubicBezTo>
                  <a:cubicBezTo>
                    <a:pt x="5551" y="92"/>
                    <a:pt x="4300" y="0"/>
                    <a:pt x="3045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1"/>
            <p:cNvSpPr/>
            <p:nvPr/>
          </p:nvSpPr>
          <p:spPr>
            <a:xfrm>
              <a:off x="2693325" y="2080875"/>
              <a:ext cx="9900" cy="394400"/>
            </a:xfrm>
            <a:custGeom>
              <a:avLst/>
              <a:gdLst/>
              <a:ahLst/>
              <a:cxnLst/>
              <a:rect l="l" t="t" r="r" b="b"/>
              <a:pathLst>
                <a:path w="396" h="15776" extrusionOk="0">
                  <a:moveTo>
                    <a:pt x="1" y="0"/>
                  </a:moveTo>
                  <a:lnTo>
                    <a:pt x="1" y="15776"/>
                  </a:lnTo>
                  <a:lnTo>
                    <a:pt x="396" y="1577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1"/>
            <p:cNvSpPr/>
            <p:nvPr/>
          </p:nvSpPr>
          <p:spPr>
            <a:xfrm>
              <a:off x="2621125" y="2138800"/>
              <a:ext cx="153525" cy="129700"/>
            </a:xfrm>
            <a:custGeom>
              <a:avLst/>
              <a:gdLst/>
              <a:ahLst/>
              <a:cxnLst/>
              <a:rect l="l" t="t" r="r" b="b"/>
              <a:pathLst>
                <a:path w="6141" h="5188" extrusionOk="0">
                  <a:moveTo>
                    <a:pt x="3146" y="0"/>
                  </a:moveTo>
                  <a:cubicBezTo>
                    <a:pt x="1817" y="0"/>
                    <a:pt x="460" y="108"/>
                    <a:pt x="366" y="297"/>
                  </a:cubicBezTo>
                  <a:cubicBezTo>
                    <a:pt x="153" y="723"/>
                    <a:pt x="1" y="4401"/>
                    <a:pt x="366" y="4857"/>
                  </a:cubicBezTo>
                  <a:cubicBezTo>
                    <a:pt x="515" y="5081"/>
                    <a:pt x="1736" y="5187"/>
                    <a:pt x="2979" y="5187"/>
                  </a:cubicBezTo>
                  <a:cubicBezTo>
                    <a:pt x="4265" y="5187"/>
                    <a:pt x="5576" y="5073"/>
                    <a:pt x="5746" y="4857"/>
                  </a:cubicBezTo>
                  <a:cubicBezTo>
                    <a:pt x="6141" y="4431"/>
                    <a:pt x="6141" y="753"/>
                    <a:pt x="5746" y="297"/>
                  </a:cubicBezTo>
                  <a:cubicBezTo>
                    <a:pt x="5585" y="93"/>
                    <a:pt x="4377" y="0"/>
                    <a:pt x="3146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1"/>
            <p:cNvSpPr/>
            <p:nvPr/>
          </p:nvSpPr>
          <p:spPr>
            <a:xfrm>
              <a:off x="2175825" y="688000"/>
              <a:ext cx="9150" cy="394400"/>
            </a:xfrm>
            <a:custGeom>
              <a:avLst/>
              <a:gdLst/>
              <a:ahLst/>
              <a:cxnLst/>
              <a:rect l="l" t="t" r="r" b="b"/>
              <a:pathLst>
                <a:path w="366" h="15776" extrusionOk="0">
                  <a:moveTo>
                    <a:pt x="0" y="0"/>
                  </a:moveTo>
                  <a:lnTo>
                    <a:pt x="0" y="15776"/>
                  </a:lnTo>
                  <a:lnTo>
                    <a:pt x="365" y="15776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1"/>
            <p:cNvSpPr/>
            <p:nvPr/>
          </p:nvSpPr>
          <p:spPr>
            <a:xfrm>
              <a:off x="2104400" y="745925"/>
              <a:ext cx="152000" cy="129700"/>
            </a:xfrm>
            <a:custGeom>
              <a:avLst/>
              <a:gdLst/>
              <a:ahLst/>
              <a:cxnLst/>
              <a:rect l="l" t="t" r="r" b="b"/>
              <a:pathLst>
                <a:path w="6080" h="5188" extrusionOk="0">
                  <a:moveTo>
                    <a:pt x="3119" y="0"/>
                  </a:moveTo>
                  <a:cubicBezTo>
                    <a:pt x="1785" y="0"/>
                    <a:pt x="429" y="108"/>
                    <a:pt x="335" y="297"/>
                  </a:cubicBezTo>
                  <a:cubicBezTo>
                    <a:pt x="152" y="723"/>
                    <a:pt x="0" y="4401"/>
                    <a:pt x="335" y="4857"/>
                  </a:cubicBezTo>
                  <a:cubicBezTo>
                    <a:pt x="484" y="5081"/>
                    <a:pt x="1705" y="5187"/>
                    <a:pt x="2951" y="5187"/>
                  </a:cubicBezTo>
                  <a:cubicBezTo>
                    <a:pt x="4242" y="5187"/>
                    <a:pt x="5559" y="5073"/>
                    <a:pt x="5745" y="4857"/>
                  </a:cubicBezTo>
                  <a:cubicBezTo>
                    <a:pt x="6079" y="4431"/>
                    <a:pt x="6079" y="753"/>
                    <a:pt x="5745" y="297"/>
                  </a:cubicBezTo>
                  <a:cubicBezTo>
                    <a:pt x="5570" y="93"/>
                    <a:pt x="4354" y="0"/>
                    <a:pt x="3119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2175850" y="1903050"/>
              <a:ext cx="9900" cy="394400"/>
            </a:xfrm>
            <a:custGeom>
              <a:avLst/>
              <a:gdLst/>
              <a:ahLst/>
              <a:cxnLst/>
              <a:rect l="l" t="t" r="r" b="b"/>
              <a:pathLst>
                <a:path w="396" h="15776" extrusionOk="0">
                  <a:moveTo>
                    <a:pt x="0" y="1"/>
                  </a:moveTo>
                  <a:lnTo>
                    <a:pt x="0" y="15776"/>
                  </a:lnTo>
                  <a:lnTo>
                    <a:pt x="395" y="15776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2103650" y="1961275"/>
              <a:ext cx="152000" cy="129400"/>
            </a:xfrm>
            <a:custGeom>
              <a:avLst/>
              <a:gdLst/>
              <a:ahLst/>
              <a:cxnLst/>
              <a:rect l="l" t="t" r="r" b="b"/>
              <a:pathLst>
                <a:path w="6080" h="5176" extrusionOk="0">
                  <a:moveTo>
                    <a:pt x="3071" y="1"/>
                  </a:moveTo>
                  <a:cubicBezTo>
                    <a:pt x="1761" y="1"/>
                    <a:pt x="443" y="100"/>
                    <a:pt x="335" y="286"/>
                  </a:cubicBezTo>
                  <a:cubicBezTo>
                    <a:pt x="152" y="711"/>
                    <a:pt x="0" y="4389"/>
                    <a:pt x="335" y="4845"/>
                  </a:cubicBezTo>
                  <a:cubicBezTo>
                    <a:pt x="484" y="5069"/>
                    <a:pt x="1712" y="5176"/>
                    <a:pt x="2963" y="5176"/>
                  </a:cubicBezTo>
                  <a:cubicBezTo>
                    <a:pt x="4257" y="5176"/>
                    <a:pt x="5575" y="5061"/>
                    <a:pt x="5745" y="4845"/>
                  </a:cubicBezTo>
                  <a:cubicBezTo>
                    <a:pt x="6080" y="4450"/>
                    <a:pt x="6080" y="742"/>
                    <a:pt x="5745" y="286"/>
                  </a:cubicBezTo>
                  <a:cubicBezTo>
                    <a:pt x="5581" y="92"/>
                    <a:pt x="4330" y="1"/>
                    <a:pt x="3071" y="1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2865800" y="707750"/>
              <a:ext cx="9900" cy="394400"/>
            </a:xfrm>
            <a:custGeom>
              <a:avLst/>
              <a:gdLst/>
              <a:ahLst/>
              <a:cxnLst/>
              <a:rect l="l" t="t" r="r" b="b"/>
              <a:pathLst>
                <a:path w="396" h="15776" extrusionOk="0">
                  <a:moveTo>
                    <a:pt x="1" y="1"/>
                  </a:moveTo>
                  <a:lnTo>
                    <a:pt x="1" y="15776"/>
                  </a:lnTo>
                  <a:lnTo>
                    <a:pt x="396" y="15776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1"/>
            <p:cNvSpPr/>
            <p:nvPr/>
          </p:nvSpPr>
          <p:spPr>
            <a:xfrm>
              <a:off x="2793625" y="765975"/>
              <a:ext cx="153525" cy="129400"/>
            </a:xfrm>
            <a:custGeom>
              <a:avLst/>
              <a:gdLst/>
              <a:ahLst/>
              <a:cxnLst/>
              <a:rect l="l" t="t" r="r" b="b"/>
              <a:pathLst>
                <a:path w="6141" h="5176" extrusionOk="0">
                  <a:moveTo>
                    <a:pt x="3075" y="0"/>
                  </a:moveTo>
                  <a:cubicBezTo>
                    <a:pt x="1768" y="0"/>
                    <a:pt x="458" y="100"/>
                    <a:pt x="365" y="286"/>
                  </a:cubicBezTo>
                  <a:cubicBezTo>
                    <a:pt x="152" y="711"/>
                    <a:pt x="0" y="4389"/>
                    <a:pt x="365" y="4845"/>
                  </a:cubicBezTo>
                  <a:cubicBezTo>
                    <a:pt x="514" y="5069"/>
                    <a:pt x="1735" y="5176"/>
                    <a:pt x="2978" y="5176"/>
                  </a:cubicBezTo>
                  <a:cubicBezTo>
                    <a:pt x="4265" y="5176"/>
                    <a:pt x="5575" y="5061"/>
                    <a:pt x="5745" y="4845"/>
                  </a:cubicBezTo>
                  <a:cubicBezTo>
                    <a:pt x="6140" y="4450"/>
                    <a:pt x="6140" y="741"/>
                    <a:pt x="5745" y="286"/>
                  </a:cubicBezTo>
                  <a:cubicBezTo>
                    <a:pt x="5581" y="92"/>
                    <a:pt x="4330" y="0"/>
                    <a:pt x="3075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1"/>
            <p:cNvSpPr/>
            <p:nvPr/>
          </p:nvSpPr>
          <p:spPr>
            <a:xfrm>
              <a:off x="7949950" y="602138"/>
              <a:ext cx="9150" cy="394400"/>
            </a:xfrm>
            <a:custGeom>
              <a:avLst/>
              <a:gdLst/>
              <a:ahLst/>
              <a:cxnLst/>
              <a:rect l="l" t="t" r="r" b="b"/>
              <a:pathLst>
                <a:path w="366" h="15776" extrusionOk="0">
                  <a:moveTo>
                    <a:pt x="0" y="0"/>
                  </a:moveTo>
                  <a:lnTo>
                    <a:pt x="0" y="15775"/>
                  </a:lnTo>
                  <a:lnTo>
                    <a:pt x="365" y="1577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1"/>
            <p:cNvSpPr/>
            <p:nvPr/>
          </p:nvSpPr>
          <p:spPr>
            <a:xfrm>
              <a:off x="7877750" y="660063"/>
              <a:ext cx="152775" cy="129700"/>
            </a:xfrm>
            <a:custGeom>
              <a:avLst/>
              <a:gdLst/>
              <a:ahLst/>
              <a:cxnLst/>
              <a:rect l="l" t="t" r="r" b="b"/>
              <a:pathLst>
                <a:path w="6111" h="5188" extrusionOk="0">
                  <a:moveTo>
                    <a:pt x="3142" y="0"/>
                  </a:moveTo>
                  <a:cubicBezTo>
                    <a:pt x="1809" y="0"/>
                    <a:pt x="446" y="108"/>
                    <a:pt x="335" y="297"/>
                  </a:cubicBezTo>
                  <a:cubicBezTo>
                    <a:pt x="153" y="723"/>
                    <a:pt x="1" y="4401"/>
                    <a:pt x="335" y="4856"/>
                  </a:cubicBezTo>
                  <a:cubicBezTo>
                    <a:pt x="485" y="5080"/>
                    <a:pt x="1713" y="5187"/>
                    <a:pt x="2963" y="5187"/>
                  </a:cubicBezTo>
                  <a:cubicBezTo>
                    <a:pt x="4257" y="5187"/>
                    <a:pt x="5576" y="5073"/>
                    <a:pt x="5746" y="4856"/>
                  </a:cubicBezTo>
                  <a:cubicBezTo>
                    <a:pt x="6110" y="4431"/>
                    <a:pt x="6110" y="723"/>
                    <a:pt x="5746" y="297"/>
                  </a:cubicBezTo>
                  <a:cubicBezTo>
                    <a:pt x="5585" y="92"/>
                    <a:pt x="4377" y="0"/>
                    <a:pt x="3142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1"/>
            <p:cNvSpPr/>
            <p:nvPr/>
          </p:nvSpPr>
          <p:spPr>
            <a:xfrm>
              <a:off x="8813175" y="273088"/>
              <a:ext cx="9925" cy="394425"/>
            </a:xfrm>
            <a:custGeom>
              <a:avLst/>
              <a:gdLst/>
              <a:ahLst/>
              <a:cxnLst/>
              <a:rect l="l" t="t" r="r" b="b"/>
              <a:pathLst>
                <a:path w="397" h="15777" extrusionOk="0">
                  <a:moveTo>
                    <a:pt x="1" y="1"/>
                  </a:moveTo>
                  <a:lnTo>
                    <a:pt x="1" y="15776"/>
                  </a:lnTo>
                  <a:lnTo>
                    <a:pt x="396" y="15776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1"/>
            <p:cNvSpPr/>
            <p:nvPr/>
          </p:nvSpPr>
          <p:spPr>
            <a:xfrm>
              <a:off x="8741750" y="331238"/>
              <a:ext cx="151250" cy="129975"/>
            </a:xfrm>
            <a:custGeom>
              <a:avLst/>
              <a:gdLst/>
              <a:ahLst/>
              <a:cxnLst/>
              <a:rect l="l" t="t" r="r" b="b"/>
              <a:pathLst>
                <a:path w="6050" h="5199" extrusionOk="0">
                  <a:moveTo>
                    <a:pt x="2964" y="0"/>
                  </a:moveTo>
                  <a:cubicBezTo>
                    <a:pt x="1680" y="0"/>
                    <a:pt x="411" y="106"/>
                    <a:pt x="305" y="319"/>
                  </a:cubicBezTo>
                  <a:cubicBezTo>
                    <a:pt x="122" y="714"/>
                    <a:pt x="1" y="4423"/>
                    <a:pt x="305" y="4879"/>
                  </a:cubicBezTo>
                  <a:cubicBezTo>
                    <a:pt x="466" y="5098"/>
                    <a:pt x="1652" y="5198"/>
                    <a:pt x="2874" y="5198"/>
                  </a:cubicBezTo>
                  <a:cubicBezTo>
                    <a:pt x="4187" y="5198"/>
                    <a:pt x="5542" y="5083"/>
                    <a:pt x="5715" y="4879"/>
                  </a:cubicBezTo>
                  <a:cubicBezTo>
                    <a:pt x="6049" y="4453"/>
                    <a:pt x="6049" y="775"/>
                    <a:pt x="5715" y="319"/>
                  </a:cubicBezTo>
                  <a:cubicBezTo>
                    <a:pt x="5548" y="106"/>
                    <a:pt x="4249" y="0"/>
                    <a:pt x="2964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1"/>
            <p:cNvSpPr/>
            <p:nvPr/>
          </p:nvSpPr>
          <p:spPr>
            <a:xfrm>
              <a:off x="1830100" y="1631025"/>
              <a:ext cx="9900" cy="680125"/>
            </a:xfrm>
            <a:custGeom>
              <a:avLst/>
              <a:gdLst/>
              <a:ahLst/>
              <a:cxnLst/>
              <a:rect l="l" t="t" r="r" b="b"/>
              <a:pathLst>
                <a:path w="396" h="27205" extrusionOk="0">
                  <a:moveTo>
                    <a:pt x="0" y="0"/>
                  </a:moveTo>
                  <a:lnTo>
                    <a:pt x="0" y="27204"/>
                  </a:lnTo>
                  <a:lnTo>
                    <a:pt x="395" y="2720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1"/>
            <p:cNvSpPr/>
            <p:nvPr/>
          </p:nvSpPr>
          <p:spPr>
            <a:xfrm>
              <a:off x="1758650" y="1842175"/>
              <a:ext cx="152000" cy="364775"/>
            </a:xfrm>
            <a:custGeom>
              <a:avLst/>
              <a:gdLst/>
              <a:ahLst/>
              <a:cxnLst/>
              <a:rect l="l" t="t" r="r" b="b"/>
              <a:pathLst>
                <a:path w="6080" h="14591" extrusionOk="0">
                  <a:moveTo>
                    <a:pt x="3070" y="0"/>
                  </a:moveTo>
                  <a:cubicBezTo>
                    <a:pt x="1765" y="0"/>
                    <a:pt x="458" y="107"/>
                    <a:pt x="366" y="308"/>
                  </a:cubicBezTo>
                  <a:cubicBezTo>
                    <a:pt x="153" y="673"/>
                    <a:pt x="1" y="13804"/>
                    <a:pt x="366" y="14260"/>
                  </a:cubicBezTo>
                  <a:cubicBezTo>
                    <a:pt x="500" y="14484"/>
                    <a:pt x="1721" y="14590"/>
                    <a:pt x="2967" y="14590"/>
                  </a:cubicBezTo>
                  <a:cubicBezTo>
                    <a:pt x="4257" y="14590"/>
                    <a:pt x="5576" y="14476"/>
                    <a:pt x="5746" y="14260"/>
                  </a:cubicBezTo>
                  <a:cubicBezTo>
                    <a:pt x="6080" y="13834"/>
                    <a:pt x="6080" y="734"/>
                    <a:pt x="5746" y="308"/>
                  </a:cubicBezTo>
                  <a:cubicBezTo>
                    <a:pt x="5582" y="99"/>
                    <a:pt x="4327" y="0"/>
                    <a:pt x="3070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1"/>
            <p:cNvSpPr/>
            <p:nvPr/>
          </p:nvSpPr>
          <p:spPr>
            <a:xfrm>
              <a:off x="3211550" y="170500"/>
              <a:ext cx="9900" cy="679375"/>
            </a:xfrm>
            <a:custGeom>
              <a:avLst/>
              <a:gdLst/>
              <a:ahLst/>
              <a:cxnLst/>
              <a:rect l="l" t="t" r="r" b="b"/>
              <a:pathLst>
                <a:path w="396" h="27175" extrusionOk="0">
                  <a:moveTo>
                    <a:pt x="1" y="1"/>
                  </a:moveTo>
                  <a:lnTo>
                    <a:pt x="1" y="27174"/>
                  </a:lnTo>
                  <a:lnTo>
                    <a:pt x="396" y="27174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1"/>
            <p:cNvSpPr/>
            <p:nvPr/>
          </p:nvSpPr>
          <p:spPr>
            <a:xfrm>
              <a:off x="3139375" y="381175"/>
              <a:ext cx="152000" cy="364500"/>
            </a:xfrm>
            <a:custGeom>
              <a:avLst/>
              <a:gdLst/>
              <a:ahLst/>
              <a:cxnLst/>
              <a:rect l="l" t="t" r="r" b="b"/>
              <a:pathLst>
                <a:path w="6080" h="14580" extrusionOk="0">
                  <a:moveTo>
                    <a:pt x="3145" y="1"/>
                  </a:moveTo>
                  <a:cubicBezTo>
                    <a:pt x="1816" y="1"/>
                    <a:pt x="460" y="108"/>
                    <a:pt x="365" y="297"/>
                  </a:cubicBezTo>
                  <a:cubicBezTo>
                    <a:pt x="152" y="693"/>
                    <a:pt x="0" y="13793"/>
                    <a:pt x="365" y="14249"/>
                  </a:cubicBezTo>
                  <a:cubicBezTo>
                    <a:pt x="514" y="14473"/>
                    <a:pt x="1735" y="14580"/>
                    <a:pt x="2978" y="14580"/>
                  </a:cubicBezTo>
                  <a:cubicBezTo>
                    <a:pt x="4265" y="14580"/>
                    <a:pt x="5575" y="14465"/>
                    <a:pt x="5745" y="14249"/>
                  </a:cubicBezTo>
                  <a:cubicBezTo>
                    <a:pt x="6079" y="13823"/>
                    <a:pt x="6079" y="753"/>
                    <a:pt x="5745" y="297"/>
                  </a:cubicBezTo>
                  <a:cubicBezTo>
                    <a:pt x="5584" y="93"/>
                    <a:pt x="4376" y="1"/>
                    <a:pt x="3145" y="1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1"/>
            <p:cNvSpPr/>
            <p:nvPr/>
          </p:nvSpPr>
          <p:spPr>
            <a:xfrm>
              <a:off x="2003350" y="1299700"/>
              <a:ext cx="9125" cy="846550"/>
            </a:xfrm>
            <a:custGeom>
              <a:avLst/>
              <a:gdLst/>
              <a:ahLst/>
              <a:cxnLst/>
              <a:rect l="l" t="t" r="r" b="b"/>
              <a:pathLst>
                <a:path w="365" h="33862" extrusionOk="0">
                  <a:moveTo>
                    <a:pt x="0" y="1"/>
                  </a:moveTo>
                  <a:lnTo>
                    <a:pt x="0" y="33861"/>
                  </a:lnTo>
                  <a:lnTo>
                    <a:pt x="365" y="3386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1"/>
            <p:cNvSpPr/>
            <p:nvPr/>
          </p:nvSpPr>
          <p:spPr>
            <a:xfrm>
              <a:off x="1931150" y="1381675"/>
              <a:ext cx="152775" cy="587425"/>
            </a:xfrm>
            <a:custGeom>
              <a:avLst/>
              <a:gdLst/>
              <a:ahLst/>
              <a:cxnLst/>
              <a:rect l="l" t="t" r="r" b="b"/>
              <a:pathLst>
                <a:path w="6111" h="23497" extrusionOk="0">
                  <a:moveTo>
                    <a:pt x="3039" y="0"/>
                  </a:moveTo>
                  <a:cubicBezTo>
                    <a:pt x="1735" y="0"/>
                    <a:pt x="428" y="107"/>
                    <a:pt x="335" y="308"/>
                  </a:cubicBezTo>
                  <a:cubicBezTo>
                    <a:pt x="153" y="673"/>
                    <a:pt x="1" y="22710"/>
                    <a:pt x="335" y="23166"/>
                  </a:cubicBezTo>
                  <a:cubicBezTo>
                    <a:pt x="484" y="23390"/>
                    <a:pt x="1705" y="23496"/>
                    <a:pt x="2948" y="23496"/>
                  </a:cubicBezTo>
                  <a:cubicBezTo>
                    <a:pt x="4235" y="23496"/>
                    <a:pt x="5545" y="23382"/>
                    <a:pt x="5715" y="23166"/>
                  </a:cubicBezTo>
                  <a:cubicBezTo>
                    <a:pt x="6110" y="22801"/>
                    <a:pt x="6110" y="764"/>
                    <a:pt x="5715" y="308"/>
                  </a:cubicBezTo>
                  <a:cubicBezTo>
                    <a:pt x="5551" y="99"/>
                    <a:pt x="4296" y="0"/>
                    <a:pt x="3039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1"/>
            <p:cNvSpPr/>
            <p:nvPr/>
          </p:nvSpPr>
          <p:spPr>
            <a:xfrm>
              <a:off x="8467425" y="411388"/>
              <a:ext cx="9900" cy="764475"/>
            </a:xfrm>
            <a:custGeom>
              <a:avLst/>
              <a:gdLst/>
              <a:ahLst/>
              <a:cxnLst/>
              <a:rect l="l" t="t" r="r" b="b"/>
              <a:pathLst>
                <a:path w="396" h="30579" extrusionOk="0">
                  <a:moveTo>
                    <a:pt x="1" y="1"/>
                  </a:moveTo>
                  <a:lnTo>
                    <a:pt x="1" y="30579"/>
                  </a:lnTo>
                  <a:lnTo>
                    <a:pt x="396" y="3057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1"/>
            <p:cNvSpPr/>
            <p:nvPr/>
          </p:nvSpPr>
          <p:spPr>
            <a:xfrm>
              <a:off x="8396775" y="492888"/>
              <a:ext cx="152000" cy="506600"/>
            </a:xfrm>
            <a:custGeom>
              <a:avLst/>
              <a:gdLst/>
              <a:ahLst/>
              <a:cxnLst/>
              <a:rect l="l" t="t" r="r" b="b"/>
              <a:pathLst>
                <a:path w="6080" h="20264" extrusionOk="0">
                  <a:moveTo>
                    <a:pt x="3115" y="0"/>
                  </a:moveTo>
                  <a:cubicBezTo>
                    <a:pt x="1785" y="0"/>
                    <a:pt x="429" y="108"/>
                    <a:pt x="334" y="297"/>
                  </a:cubicBezTo>
                  <a:cubicBezTo>
                    <a:pt x="152" y="723"/>
                    <a:pt x="0" y="19477"/>
                    <a:pt x="334" y="19933"/>
                  </a:cubicBezTo>
                  <a:cubicBezTo>
                    <a:pt x="484" y="20157"/>
                    <a:pt x="1705" y="20263"/>
                    <a:pt x="2948" y="20263"/>
                  </a:cubicBezTo>
                  <a:cubicBezTo>
                    <a:pt x="4234" y="20263"/>
                    <a:pt x="5544" y="20149"/>
                    <a:pt x="5714" y="19933"/>
                  </a:cubicBezTo>
                  <a:cubicBezTo>
                    <a:pt x="6079" y="19568"/>
                    <a:pt x="6079" y="753"/>
                    <a:pt x="5714" y="297"/>
                  </a:cubicBezTo>
                  <a:cubicBezTo>
                    <a:pt x="5554" y="92"/>
                    <a:pt x="4346" y="0"/>
                    <a:pt x="3115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1"/>
            <p:cNvSpPr/>
            <p:nvPr/>
          </p:nvSpPr>
          <p:spPr>
            <a:xfrm>
              <a:off x="2520825" y="890125"/>
              <a:ext cx="9900" cy="728000"/>
            </a:xfrm>
            <a:custGeom>
              <a:avLst/>
              <a:gdLst/>
              <a:ahLst/>
              <a:cxnLst/>
              <a:rect l="l" t="t" r="r" b="b"/>
              <a:pathLst>
                <a:path w="396" h="29120" extrusionOk="0">
                  <a:moveTo>
                    <a:pt x="0" y="0"/>
                  </a:moveTo>
                  <a:lnTo>
                    <a:pt x="0" y="29119"/>
                  </a:lnTo>
                  <a:lnTo>
                    <a:pt x="395" y="29119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1"/>
            <p:cNvSpPr/>
            <p:nvPr/>
          </p:nvSpPr>
          <p:spPr>
            <a:xfrm>
              <a:off x="2449375" y="972100"/>
              <a:ext cx="152000" cy="469625"/>
            </a:xfrm>
            <a:custGeom>
              <a:avLst/>
              <a:gdLst/>
              <a:ahLst/>
              <a:cxnLst/>
              <a:rect l="l" t="t" r="r" b="b"/>
              <a:pathLst>
                <a:path w="6080" h="18785" extrusionOk="0">
                  <a:moveTo>
                    <a:pt x="3039" y="0"/>
                  </a:moveTo>
                  <a:cubicBezTo>
                    <a:pt x="1735" y="0"/>
                    <a:pt x="428" y="107"/>
                    <a:pt x="335" y="308"/>
                  </a:cubicBezTo>
                  <a:cubicBezTo>
                    <a:pt x="153" y="703"/>
                    <a:pt x="1" y="17998"/>
                    <a:pt x="335" y="18454"/>
                  </a:cubicBezTo>
                  <a:cubicBezTo>
                    <a:pt x="485" y="18678"/>
                    <a:pt x="1705" y="18785"/>
                    <a:pt x="2948" y="18785"/>
                  </a:cubicBezTo>
                  <a:cubicBezTo>
                    <a:pt x="4235" y="18785"/>
                    <a:pt x="5545" y="18671"/>
                    <a:pt x="5715" y="18454"/>
                  </a:cubicBezTo>
                  <a:cubicBezTo>
                    <a:pt x="6080" y="18029"/>
                    <a:pt x="6080" y="764"/>
                    <a:pt x="5715" y="308"/>
                  </a:cubicBezTo>
                  <a:cubicBezTo>
                    <a:pt x="5551" y="99"/>
                    <a:pt x="4296" y="0"/>
                    <a:pt x="3039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1"/>
            <p:cNvSpPr/>
            <p:nvPr/>
          </p:nvSpPr>
          <p:spPr>
            <a:xfrm>
              <a:off x="3384050" y="560075"/>
              <a:ext cx="9150" cy="478000"/>
            </a:xfrm>
            <a:custGeom>
              <a:avLst/>
              <a:gdLst/>
              <a:ahLst/>
              <a:cxnLst/>
              <a:rect l="l" t="t" r="r" b="b"/>
              <a:pathLst>
                <a:path w="366" h="19120" extrusionOk="0">
                  <a:moveTo>
                    <a:pt x="1" y="1"/>
                  </a:moveTo>
                  <a:lnTo>
                    <a:pt x="1" y="19119"/>
                  </a:lnTo>
                  <a:lnTo>
                    <a:pt x="365" y="19119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1"/>
            <p:cNvSpPr/>
            <p:nvPr/>
          </p:nvSpPr>
          <p:spPr>
            <a:xfrm>
              <a:off x="3312625" y="613175"/>
              <a:ext cx="152000" cy="364200"/>
            </a:xfrm>
            <a:custGeom>
              <a:avLst/>
              <a:gdLst/>
              <a:ahLst/>
              <a:cxnLst/>
              <a:rect l="l" t="t" r="r" b="b"/>
              <a:pathLst>
                <a:path w="6080" h="14568" extrusionOk="0">
                  <a:moveTo>
                    <a:pt x="3043" y="0"/>
                  </a:moveTo>
                  <a:cubicBezTo>
                    <a:pt x="1734" y="0"/>
                    <a:pt x="428" y="107"/>
                    <a:pt x="335" y="308"/>
                  </a:cubicBezTo>
                  <a:cubicBezTo>
                    <a:pt x="152" y="673"/>
                    <a:pt x="0" y="13804"/>
                    <a:pt x="335" y="14260"/>
                  </a:cubicBezTo>
                  <a:cubicBezTo>
                    <a:pt x="484" y="14469"/>
                    <a:pt x="1702" y="14568"/>
                    <a:pt x="2947" y="14568"/>
                  </a:cubicBezTo>
                  <a:cubicBezTo>
                    <a:pt x="4239" y="14568"/>
                    <a:pt x="5559" y="14461"/>
                    <a:pt x="5745" y="14260"/>
                  </a:cubicBezTo>
                  <a:cubicBezTo>
                    <a:pt x="6080" y="13865"/>
                    <a:pt x="6080" y="764"/>
                    <a:pt x="5745" y="308"/>
                  </a:cubicBezTo>
                  <a:cubicBezTo>
                    <a:pt x="5566" y="99"/>
                    <a:pt x="4304" y="0"/>
                    <a:pt x="3043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1"/>
            <p:cNvSpPr/>
            <p:nvPr/>
          </p:nvSpPr>
          <p:spPr>
            <a:xfrm>
              <a:off x="1830825" y="928125"/>
              <a:ext cx="9150" cy="478000"/>
            </a:xfrm>
            <a:custGeom>
              <a:avLst/>
              <a:gdLst/>
              <a:ahLst/>
              <a:cxnLst/>
              <a:rect l="l" t="t" r="r" b="b"/>
              <a:pathLst>
                <a:path w="366" h="19120" extrusionOk="0">
                  <a:moveTo>
                    <a:pt x="1" y="0"/>
                  </a:moveTo>
                  <a:lnTo>
                    <a:pt x="1" y="19119"/>
                  </a:lnTo>
                  <a:lnTo>
                    <a:pt x="365" y="1911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1"/>
            <p:cNvSpPr/>
            <p:nvPr/>
          </p:nvSpPr>
          <p:spPr>
            <a:xfrm>
              <a:off x="1758650" y="981500"/>
              <a:ext cx="152000" cy="364500"/>
            </a:xfrm>
            <a:custGeom>
              <a:avLst/>
              <a:gdLst/>
              <a:ahLst/>
              <a:cxnLst/>
              <a:rect l="l" t="t" r="r" b="b"/>
              <a:pathLst>
                <a:path w="6080" h="14580" extrusionOk="0">
                  <a:moveTo>
                    <a:pt x="3119" y="0"/>
                  </a:moveTo>
                  <a:cubicBezTo>
                    <a:pt x="1785" y="0"/>
                    <a:pt x="429" y="108"/>
                    <a:pt x="335" y="297"/>
                  </a:cubicBezTo>
                  <a:cubicBezTo>
                    <a:pt x="152" y="692"/>
                    <a:pt x="0" y="13793"/>
                    <a:pt x="335" y="14248"/>
                  </a:cubicBezTo>
                  <a:cubicBezTo>
                    <a:pt x="484" y="14472"/>
                    <a:pt x="1705" y="14579"/>
                    <a:pt x="2951" y="14579"/>
                  </a:cubicBezTo>
                  <a:cubicBezTo>
                    <a:pt x="4242" y="14579"/>
                    <a:pt x="5559" y="14465"/>
                    <a:pt x="5745" y="14248"/>
                  </a:cubicBezTo>
                  <a:cubicBezTo>
                    <a:pt x="6079" y="13823"/>
                    <a:pt x="6079" y="722"/>
                    <a:pt x="5745" y="297"/>
                  </a:cubicBezTo>
                  <a:cubicBezTo>
                    <a:pt x="5570" y="92"/>
                    <a:pt x="4354" y="0"/>
                    <a:pt x="3119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1"/>
            <p:cNvSpPr/>
            <p:nvPr/>
          </p:nvSpPr>
          <p:spPr>
            <a:xfrm>
              <a:off x="2348325" y="757150"/>
              <a:ext cx="9900" cy="478000"/>
            </a:xfrm>
            <a:custGeom>
              <a:avLst/>
              <a:gdLst/>
              <a:ahLst/>
              <a:cxnLst/>
              <a:rect l="l" t="t" r="r" b="b"/>
              <a:pathLst>
                <a:path w="396" h="19120" extrusionOk="0">
                  <a:moveTo>
                    <a:pt x="0" y="0"/>
                  </a:moveTo>
                  <a:lnTo>
                    <a:pt x="0" y="19119"/>
                  </a:lnTo>
                  <a:lnTo>
                    <a:pt x="395" y="19119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1"/>
            <p:cNvSpPr/>
            <p:nvPr/>
          </p:nvSpPr>
          <p:spPr>
            <a:xfrm>
              <a:off x="2276125" y="810525"/>
              <a:ext cx="152000" cy="364500"/>
            </a:xfrm>
            <a:custGeom>
              <a:avLst/>
              <a:gdLst/>
              <a:ahLst/>
              <a:cxnLst/>
              <a:rect l="l" t="t" r="r" b="b"/>
              <a:pathLst>
                <a:path w="6080" h="14580" extrusionOk="0">
                  <a:moveTo>
                    <a:pt x="3142" y="0"/>
                  </a:moveTo>
                  <a:cubicBezTo>
                    <a:pt x="1809" y="0"/>
                    <a:pt x="445" y="108"/>
                    <a:pt x="335" y="297"/>
                  </a:cubicBezTo>
                  <a:cubicBezTo>
                    <a:pt x="153" y="692"/>
                    <a:pt x="1" y="13793"/>
                    <a:pt x="335" y="14248"/>
                  </a:cubicBezTo>
                  <a:cubicBezTo>
                    <a:pt x="484" y="14472"/>
                    <a:pt x="1713" y="14579"/>
                    <a:pt x="2963" y="14579"/>
                  </a:cubicBezTo>
                  <a:cubicBezTo>
                    <a:pt x="4257" y="14579"/>
                    <a:pt x="5575" y="14465"/>
                    <a:pt x="5745" y="14248"/>
                  </a:cubicBezTo>
                  <a:cubicBezTo>
                    <a:pt x="6080" y="13823"/>
                    <a:pt x="6080" y="722"/>
                    <a:pt x="5745" y="297"/>
                  </a:cubicBezTo>
                  <a:cubicBezTo>
                    <a:pt x="5585" y="92"/>
                    <a:pt x="4377" y="0"/>
                    <a:pt x="3142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1"/>
            <p:cNvSpPr/>
            <p:nvPr/>
          </p:nvSpPr>
          <p:spPr>
            <a:xfrm>
              <a:off x="1462300" y="4595350"/>
              <a:ext cx="478000" cy="154275"/>
            </a:xfrm>
            <a:custGeom>
              <a:avLst/>
              <a:gdLst/>
              <a:ahLst/>
              <a:cxnLst/>
              <a:rect l="l" t="t" r="r" b="b"/>
              <a:pathLst>
                <a:path w="19120" h="6171" extrusionOk="0">
                  <a:moveTo>
                    <a:pt x="9423" y="0"/>
                  </a:moveTo>
                  <a:lnTo>
                    <a:pt x="578" y="152"/>
                  </a:lnTo>
                  <a:cubicBezTo>
                    <a:pt x="152" y="2189"/>
                    <a:pt x="0" y="4195"/>
                    <a:pt x="122" y="6170"/>
                  </a:cubicBezTo>
                  <a:lnTo>
                    <a:pt x="18755" y="6170"/>
                  </a:lnTo>
                  <a:cubicBezTo>
                    <a:pt x="19119" y="4590"/>
                    <a:pt x="18937" y="3708"/>
                    <a:pt x="14834" y="2523"/>
                  </a:cubicBezTo>
                  <a:cubicBezTo>
                    <a:pt x="12463" y="1915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1"/>
            <p:cNvSpPr/>
            <p:nvPr/>
          </p:nvSpPr>
          <p:spPr>
            <a:xfrm>
              <a:off x="825500" y="4595350"/>
              <a:ext cx="411125" cy="154275"/>
            </a:xfrm>
            <a:custGeom>
              <a:avLst/>
              <a:gdLst/>
              <a:ahLst/>
              <a:cxnLst/>
              <a:rect l="l" t="t" r="r" b="b"/>
              <a:pathLst>
                <a:path w="16445" h="6171" extrusionOk="0">
                  <a:moveTo>
                    <a:pt x="9424" y="0"/>
                  </a:moveTo>
                  <a:lnTo>
                    <a:pt x="548" y="152"/>
                  </a:lnTo>
                  <a:cubicBezTo>
                    <a:pt x="153" y="2189"/>
                    <a:pt x="1" y="4195"/>
                    <a:pt x="92" y="6170"/>
                  </a:cubicBezTo>
                  <a:lnTo>
                    <a:pt x="16445" y="6170"/>
                  </a:lnTo>
                  <a:cubicBezTo>
                    <a:pt x="16445" y="6170"/>
                    <a:pt x="16445" y="3556"/>
                    <a:pt x="13375" y="2523"/>
                  </a:cubicBezTo>
                  <a:cubicBezTo>
                    <a:pt x="10639" y="1581"/>
                    <a:pt x="9424" y="0"/>
                    <a:pt x="9424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1"/>
            <p:cNvSpPr/>
            <p:nvPr/>
          </p:nvSpPr>
          <p:spPr>
            <a:xfrm>
              <a:off x="693300" y="2688025"/>
              <a:ext cx="1023600" cy="1928875"/>
            </a:xfrm>
            <a:custGeom>
              <a:avLst/>
              <a:gdLst/>
              <a:ahLst/>
              <a:cxnLst/>
              <a:rect l="l" t="t" r="r" b="b"/>
              <a:pathLst>
                <a:path w="40944" h="77155" extrusionOk="0">
                  <a:moveTo>
                    <a:pt x="29818" y="0"/>
                  </a:moveTo>
                  <a:lnTo>
                    <a:pt x="5137" y="608"/>
                  </a:lnTo>
                  <a:cubicBezTo>
                    <a:pt x="0" y="15076"/>
                    <a:pt x="4073" y="72828"/>
                    <a:pt x="4985" y="76445"/>
                  </a:cubicBezTo>
                  <a:cubicBezTo>
                    <a:pt x="5769" y="76912"/>
                    <a:pt x="7091" y="77141"/>
                    <a:pt x="8910" y="77141"/>
                  </a:cubicBezTo>
                  <a:cubicBezTo>
                    <a:pt x="10760" y="77141"/>
                    <a:pt x="13123" y="76905"/>
                    <a:pt x="15958" y="76445"/>
                  </a:cubicBezTo>
                  <a:cubicBezTo>
                    <a:pt x="16900" y="50183"/>
                    <a:pt x="17204" y="10821"/>
                    <a:pt x="17204" y="10821"/>
                  </a:cubicBezTo>
                  <a:lnTo>
                    <a:pt x="17538" y="10821"/>
                  </a:lnTo>
                  <a:lnTo>
                    <a:pt x="30396" y="76445"/>
                  </a:lnTo>
                  <a:cubicBezTo>
                    <a:pt x="30993" y="76943"/>
                    <a:pt x="32191" y="77155"/>
                    <a:pt x="33834" y="77155"/>
                  </a:cubicBezTo>
                  <a:cubicBezTo>
                    <a:pt x="35702" y="77155"/>
                    <a:pt x="38146" y="76882"/>
                    <a:pt x="40943" y="76445"/>
                  </a:cubicBezTo>
                  <a:cubicBezTo>
                    <a:pt x="38329" y="44834"/>
                    <a:pt x="35411" y="15107"/>
                    <a:pt x="29818" y="0"/>
                  </a:cubicBezTo>
                  <a:close/>
                </a:path>
              </a:pathLst>
            </a:custGeom>
            <a:solidFill>
              <a:srgbClr val="7D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1"/>
            <p:cNvSpPr/>
            <p:nvPr/>
          </p:nvSpPr>
          <p:spPr>
            <a:xfrm>
              <a:off x="1023075" y="1149250"/>
              <a:ext cx="359450" cy="525100"/>
            </a:xfrm>
            <a:custGeom>
              <a:avLst/>
              <a:gdLst/>
              <a:ahLst/>
              <a:cxnLst/>
              <a:rect l="l" t="t" r="r" b="b"/>
              <a:pathLst>
                <a:path w="14378" h="21004" extrusionOk="0">
                  <a:moveTo>
                    <a:pt x="8967" y="0"/>
                  </a:moveTo>
                  <a:lnTo>
                    <a:pt x="4043" y="3830"/>
                  </a:lnTo>
                  <a:lnTo>
                    <a:pt x="366" y="9423"/>
                  </a:lnTo>
                  <a:lnTo>
                    <a:pt x="1" y="17873"/>
                  </a:lnTo>
                  <a:lnTo>
                    <a:pt x="7904" y="21004"/>
                  </a:lnTo>
                  <a:lnTo>
                    <a:pt x="7964" y="16475"/>
                  </a:lnTo>
                  <a:cubicBezTo>
                    <a:pt x="8290" y="16499"/>
                    <a:pt x="8623" y="16510"/>
                    <a:pt x="8962" y="16510"/>
                  </a:cubicBezTo>
                  <a:cubicBezTo>
                    <a:pt x="9889" y="16510"/>
                    <a:pt x="10870" y="16426"/>
                    <a:pt x="11916" y="16292"/>
                  </a:cubicBezTo>
                  <a:cubicBezTo>
                    <a:pt x="14044" y="15684"/>
                    <a:pt x="13010" y="10365"/>
                    <a:pt x="13010" y="10365"/>
                  </a:cubicBezTo>
                  <a:cubicBezTo>
                    <a:pt x="13010" y="10365"/>
                    <a:pt x="14378" y="9727"/>
                    <a:pt x="14378" y="9180"/>
                  </a:cubicBezTo>
                  <a:cubicBezTo>
                    <a:pt x="14378" y="8663"/>
                    <a:pt x="13405" y="7842"/>
                    <a:pt x="13223" y="5988"/>
                  </a:cubicBezTo>
                  <a:cubicBezTo>
                    <a:pt x="12980" y="4134"/>
                    <a:pt x="11156" y="335"/>
                    <a:pt x="11156" y="335"/>
                  </a:cubicBezTo>
                  <a:lnTo>
                    <a:pt x="8967" y="0"/>
                  </a:ln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1"/>
            <p:cNvSpPr/>
            <p:nvPr/>
          </p:nvSpPr>
          <p:spPr>
            <a:xfrm>
              <a:off x="895425" y="1024325"/>
              <a:ext cx="455200" cy="449050"/>
            </a:xfrm>
            <a:custGeom>
              <a:avLst/>
              <a:gdLst/>
              <a:ahLst/>
              <a:cxnLst/>
              <a:rect l="l" t="t" r="r" b="b"/>
              <a:pathLst>
                <a:path w="18208" h="17962" extrusionOk="0">
                  <a:moveTo>
                    <a:pt x="13044" y="0"/>
                  </a:moveTo>
                  <a:cubicBezTo>
                    <a:pt x="11657" y="0"/>
                    <a:pt x="10018" y="288"/>
                    <a:pt x="8511" y="803"/>
                  </a:cubicBezTo>
                  <a:cubicBezTo>
                    <a:pt x="4560" y="2170"/>
                    <a:pt x="2006" y="4025"/>
                    <a:pt x="2614" y="6912"/>
                  </a:cubicBezTo>
                  <a:cubicBezTo>
                    <a:pt x="0" y="7915"/>
                    <a:pt x="335" y="12930"/>
                    <a:pt x="5472" y="17824"/>
                  </a:cubicBezTo>
                  <a:cubicBezTo>
                    <a:pt x="5909" y="17914"/>
                    <a:pt x="6339" y="17961"/>
                    <a:pt x="6755" y="17961"/>
                  </a:cubicBezTo>
                  <a:cubicBezTo>
                    <a:pt x="8593" y="17961"/>
                    <a:pt x="10172" y="17040"/>
                    <a:pt x="11064" y="14785"/>
                  </a:cubicBezTo>
                  <a:cubicBezTo>
                    <a:pt x="11551" y="13447"/>
                    <a:pt x="11247" y="12231"/>
                    <a:pt x="11520" y="10985"/>
                  </a:cubicBezTo>
                  <a:cubicBezTo>
                    <a:pt x="11677" y="10494"/>
                    <a:pt x="12037" y="10257"/>
                    <a:pt x="12464" y="10257"/>
                  </a:cubicBezTo>
                  <a:cubicBezTo>
                    <a:pt x="13358" y="10257"/>
                    <a:pt x="14546" y="11300"/>
                    <a:pt x="14773" y="13234"/>
                  </a:cubicBezTo>
                  <a:cubicBezTo>
                    <a:pt x="14828" y="13249"/>
                    <a:pt x="14879" y="13255"/>
                    <a:pt x="14926" y="13255"/>
                  </a:cubicBezTo>
                  <a:cubicBezTo>
                    <a:pt x="15476" y="13255"/>
                    <a:pt x="15502" y="12353"/>
                    <a:pt x="15502" y="12353"/>
                  </a:cubicBezTo>
                  <a:cubicBezTo>
                    <a:pt x="15472" y="9800"/>
                    <a:pt x="15168" y="8706"/>
                    <a:pt x="14317" y="6821"/>
                  </a:cubicBezTo>
                  <a:cubicBezTo>
                    <a:pt x="18207" y="5210"/>
                    <a:pt x="16688" y="894"/>
                    <a:pt x="15168" y="316"/>
                  </a:cubicBezTo>
                  <a:cubicBezTo>
                    <a:pt x="14602" y="101"/>
                    <a:pt x="13867" y="0"/>
                    <a:pt x="13044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1"/>
            <p:cNvSpPr/>
            <p:nvPr/>
          </p:nvSpPr>
          <p:spPr>
            <a:xfrm>
              <a:off x="1646450" y="1706950"/>
              <a:ext cx="419225" cy="624300"/>
            </a:xfrm>
            <a:custGeom>
              <a:avLst/>
              <a:gdLst/>
              <a:ahLst/>
              <a:cxnLst/>
              <a:rect l="l" t="t" r="r" b="b"/>
              <a:pathLst>
                <a:path w="16769" h="24972" extrusionOk="0">
                  <a:moveTo>
                    <a:pt x="14516" y="0"/>
                  </a:moveTo>
                  <a:cubicBezTo>
                    <a:pt x="13849" y="0"/>
                    <a:pt x="13166" y="309"/>
                    <a:pt x="12787" y="945"/>
                  </a:cubicBezTo>
                  <a:cubicBezTo>
                    <a:pt x="12787" y="945"/>
                    <a:pt x="1419" y="16477"/>
                    <a:pt x="1084" y="18817"/>
                  </a:cubicBezTo>
                  <a:cubicBezTo>
                    <a:pt x="0" y="22898"/>
                    <a:pt x="1997" y="24971"/>
                    <a:pt x="4347" y="24971"/>
                  </a:cubicBezTo>
                  <a:cubicBezTo>
                    <a:pt x="5621" y="24971"/>
                    <a:pt x="6998" y="24362"/>
                    <a:pt x="8045" y="23134"/>
                  </a:cubicBezTo>
                  <a:cubicBezTo>
                    <a:pt x="11115" y="19942"/>
                    <a:pt x="16191" y="2647"/>
                    <a:pt x="16191" y="2647"/>
                  </a:cubicBezTo>
                  <a:cubicBezTo>
                    <a:pt x="16768" y="916"/>
                    <a:pt x="15666" y="0"/>
                    <a:pt x="14516" y="0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1"/>
            <p:cNvSpPr/>
            <p:nvPr/>
          </p:nvSpPr>
          <p:spPr>
            <a:xfrm>
              <a:off x="793600" y="2729825"/>
              <a:ext cx="674800" cy="111475"/>
            </a:xfrm>
            <a:custGeom>
              <a:avLst/>
              <a:gdLst/>
              <a:ahLst/>
              <a:cxnLst/>
              <a:rect l="l" t="t" r="r" b="b"/>
              <a:pathLst>
                <a:path w="26992" h="4459" extrusionOk="0">
                  <a:moveTo>
                    <a:pt x="26688" y="0"/>
                  </a:moveTo>
                  <a:lnTo>
                    <a:pt x="426" y="304"/>
                  </a:lnTo>
                  <a:lnTo>
                    <a:pt x="0" y="2189"/>
                  </a:lnTo>
                  <a:cubicBezTo>
                    <a:pt x="2423" y="3533"/>
                    <a:pt x="6927" y="4459"/>
                    <a:pt x="12050" y="4459"/>
                  </a:cubicBezTo>
                  <a:cubicBezTo>
                    <a:pt x="16889" y="4459"/>
                    <a:pt x="22281" y="3632"/>
                    <a:pt x="26992" y="1550"/>
                  </a:cubicBezTo>
                  <a:lnTo>
                    <a:pt x="266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1"/>
            <p:cNvSpPr/>
            <p:nvPr/>
          </p:nvSpPr>
          <p:spPr>
            <a:xfrm>
              <a:off x="500700" y="2134675"/>
              <a:ext cx="591000" cy="442350"/>
            </a:xfrm>
            <a:custGeom>
              <a:avLst/>
              <a:gdLst/>
              <a:ahLst/>
              <a:cxnLst/>
              <a:rect l="l" t="t" r="r" b="b"/>
              <a:pathLst>
                <a:path w="23640" h="17694" extrusionOk="0">
                  <a:moveTo>
                    <a:pt x="4693" y="1"/>
                  </a:moveTo>
                  <a:cubicBezTo>
                    <a:pt x="1227" y="1"/>
                    <a:pt x="0" y="3864"/>
                    <a:pt x="2142" y="6572"/>
                  </a:cubicBezTo>
                  <a:cubicBezTo>
                    <a:pt x="4512" y="10006"/>
                    <a:pt x="19589" y="17453"/>
                    <a:pt x="19589" y="17453"/>
                  </a:cubicBezTo>
                  <a:cubicBezTo>
                    <a:pt x="19884" y="17620"/>
                    <a:pt x="20170" y="17694"/>
                    <a:pt x="20444" y="17694"/>
                  </a:cubicBezTo>
                  <a:cubicBezTo>
                    <a:pt x="22370" y="17694"/>
                    <a:pt x="23640" y="14016"/>
                    <a:pt x="22416" y="12924"/>
                  </a:cubicBezTo>
                  <a:cubicBezTo>
                    <a:pt x="22416" y="12924"/>
                    <a:pt x="9558" y="1405"/>
                    <a:pt x="7491" y="705"/>
                  </a:cubicBezTo>
                  <a:cubicBezTo>
                    <a:pt x="6445" y="214"/>
                    <a:pt x="5507" y="1"/>
                    <a:pt x="4693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1"/>
            <p:cNvSpPr/>
            <p:nvPr/>
          </p:nvSpPr>
          <p:spPr>
            <a:xfrm>
              <a:off x="490525" y="1603775"/>
              <a:ext cx="588050" cy="763825"/>
            </a:xfrm>
            <a:custGeom>
              <a:avLst/>
              <a:gdLst/>
              <a:ahLst/>
              <a:cxnLst/>
              <a:rect l="l" t="t" r="r" b="b"/>
              <a:pathLst>
                <a:path w="23522" h="30553" extrusionOk="0">
                  <a:moveTo>
                    <a:pt x="18921" y="0"/>
                  </a:moveTo>
                  <a:cubicBezTo>
                    <a:pt x="17088" y="0"/>
                    <a:pt x="14992" y="1168"/>
                    <a:pt x="13278" y="3491"/>
                  </a:cubicBezTo>
                  <a:cubicBezTo>
                    <a:pt x="13278" y="3491"/>
                    <a:pt x="1576" y="21516"/>
                    <a:pt x="1272" y="23826"/>
                  </a:cubicBezTo>
                  <a:cubicBezTo>
                    <a:pt x="1" y="27957"/>
                    <a:pt x="3026" y="30552"/>
                    <a:pt x="5985" y="30552"/>
                  </a:cubicBezTo>
                  <a:cubicBezTo>
                    <a:pt x="7272" y="30552"/>
                    <a:pt x="8546" y="30062"/>
                    <a:pt x="9448" y="28993"/>
                  </a:cubicBezTo>
                  <a:cubicBezTo>
                    <a:pt x="12245" y="26592"/>
                    <a:pt x="22975" y="10330"/>
                    <a:pt x="23309" y="6835"/>
                  </a:cubicBezTo>
                  <a:cubicBezTo>
                    <a:pt x="23521" y="2269"/>
                    <a:pt x="21477" y="0"/>
                    <a:pt x="18921" y="0"/>
                  </a:cubicBezTo>
                  <a:close/>
                </a:path>
              </a:pathLst>
            </a:custGeom>
            <a:solidFill>
              <a:srgbClr val="D9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1"/>
            <p:cNvSpPr/>
            <p:nvPr/>
          </p:nvSpPr>
          <p:spPr>
            <a:xfrm>
              <a:off x="647700" y="1593775"/>
              <a:ext cx="893650" cy="1189000"/>
            </a:xfrm>
            <a:custGeom>
              <a:avLst/>
              <a:gdLst/>
              <a:ahLst/>
              <a:cxnLst/>
              <a:rect l="l" t="t" r="r" b="b"/>
              <a:pathLst>
                <a:path w="35746" h="47560" extrusionOk="0">
                  <a:moveTo>
                    <a:pt x="15077" y="1"/>
                  </a:moveTo>
                  <a:cubicBezTo>
                    <a:pt x="13952" y="153"/>
                    <a:pt x="12797" y="213"/>
                    <a:pt x="11672" y="548"/>
                  </a:cubicBezTo>
                  <a:cubicBezTo>
                    <a:pt x="0" y="3375"/>
                    <a:pt x="6414" y="27661"/>
                    <a:pt x="6961" y="33162"/>
                  </a:cubicBezTo>
                  <a:cubicBezTo>
                    <a:pt x="7478" y="38633"/>
                    <a:pt x="4438" y="43709"/>
                    <a:pt x="6231" y="45928"/>
                  </a:cubicBezTo>
                  <a:cubicBezTo>
                    <a:pt x="7078" y="46998"/>
                    <a:pt x="12767" y="47559"/>
                    <a:pt x="18678" y="47559"/>
                  </a:cubicBezTo>
                  <a:cubicBezTo>
                    <a:pt x="24863" y="47559"/>
                    <a:pt x="31292" y="46945"/>
                    <a:pt x="32676" y="45655"/>
                  </a:cubicBezTo>
                  <a:cubicBezTo>
                    <a:pt x="35168" y="43618"/>
                    <a:pt x="32372" y="40062"/>
                    <a:pt x="32736" y="34104"/>
                  </a:cubicBezTo>
                  <a:cubicBezTo>
                    <a:pt x="32980" y="30457"/>
                    <a:pt x="33344" y="26749"/>
                    <a:pt x="34013" y="24165"/>
                  </a:cubicBezTo>
                  <a:cubicBezTo>
                    <a:pt x="35685" y="17326"/>
                    <a:pt x="35746" y="6293"/>
                    <a:pt x="33952" y="4469"/>
                  </a:cubicBezTo>
                  <a:cubicBezTo>
                    <a:pt x="32980" y="3131"/>
                    <a:pt x="28603" y="913"/>
                    <a:pt x="22979" y="61"/>
                  </a:cubicBezTo>
                  <a:cubicBezTo>
                    <a:pt x="21761" y="342"/>
                    <a:pt x="20503" y="467"/>
                    <a:pt x="19263" y="467"/>
                  </a:cubicBezTo>
                  <a:cubicBezTo>
                    <a:pt x="17813" y="467"/>
                    <a:pt x="16387" y="296"/>
                    <a:pt x="15077" y="1"/>
                  </a:cubicBez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1"/>
            <p:cNvSpPr/>
            <p:nvPr/>
          </p:nvSpPr>
          <p:spPr>
            <a:xfrm>
              <a:off x="1956225" y="1499550"/>
              <a:ext cx="188475" cy="279925"/>
            </a:xfrm>
            <a:custGeom>
              <a:avLst/>
              <a:gdLst/>
              <a:ahLst/>
              <a:cxnLst/>
              <a:rect l="l" t="t" r="r" b="b"/>
              <a:pathLst>
                <a:path w="7539" h="11197" extrusionOk="0">
                  <a:moveTo>
                    <a:pt x="4955" y="1"/>
                  </a:moveTo>
                  <a:lnTo>
                    <a:pt x="4986" y="1095"/>
                  </a:lnTo>
                  <a:cubicBezTo>
                    <a:pt x="4166" y="2366"/>
                    <a:pt x="2847" y="4321"/>
                    <a:pt x="2446" y="4321"/>
                  </a:cubicBezTo>
                  <a:cubicBezTo>
                    <a:pt x="2416" y="4321"/>
                    <a:pt x="2391" y="4310"/>
                    <a:pt x="2372" y="4286"/>
                  </a:cubicBezTo>
                  <a:cubicBezTo>
                    <a:pt x="1976" y="3800"/>
                    <a:pt x="1946" y="973"/>
                    <a:pt x="1946" y="973"/>
                  </a:cubicBezTo>
                  <a:cubicBezTo>
                    <a:pt x="1930" y="619"/>
                    <a:pt x="1598" y="401"/>
                    <a:pt x="1281" y="401"/>
                  </a:cubicBezTo>
                  <a:cubicBezTo>
                    <a:pt x="999" y="401"/>
                    <a:pt x="728" y="573"/>
                    <a:pt x="700" y="973"/>
                  </a:cubicBezTo>
                  <a:cubicBezTo>
                    <a:pt x="700" y="973"/>
                    <a:pt x="1" y="4469"/>
                    <a:pt x="31" y="5320"/>
                  </a:cubicBezTo>
                  <a:cubicBezTo>
                    <a:pt x="92" y="6141"/>
                    <a:pt x="426" y="9271"/>
                    <a:pt x="426" y="9271"/>
                  </a:cubicBezTo>
                  <a:cubicBezTo>
                    <a:pt x="489" y="10234"/>
                    <a:pt x="811" y="11197"/>
                    <a:pt x="1909" y="11197"/>
                  </a:cubicBezTo>
                  <a:cubicBezTo>
                    <a:pt x="2406" y="11197"/>
                    <a:pt x="3061" y="11000"/>
                    <a:pt x="3922" y="10517"/>
                  </a:cubicBezTo>
                  <a:cubicBezTo>
                    <a:pt x="6323" y="9028"/>
                    <a:pt x="7539" y="1186"/>
                    <a:pt x="4955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1"/>
            <p:cNvSpPr/>
            <p:nvPr/>
          </p:nvSpPr>
          <p:spPr>
            <a:xfrm>
              <a:off x="1195450" y="1659025"/>
              <a:ext cx="689800" cy="709400"/>
            </a:xfrm>
            <a:custGeom>
              <a:avLst/>
              <a:gdLst/>
              <a:ahLst/>
              <a:cxnLst/>
              <a:rect l="l" t="t" r="r" b="b"/>
              <a:pathLst>
                <a:path w="27592" h="28376" extrusionOk="0">
                  <a:moveTo>
                    <a:pt x="7443" y="0"/>
                  </a:moveTo>
                  <a:cubicBezTo>
                    <a:pt x="2284" y="0"/>
                    <a:pt x="0" y="5887"/>
                    <a:pt x="3349" y="10704"/>
                  </a:cubicBezTo>
                  <a:cubicBezTo>
                    <a:pt x="3349" y="10704"/>
                    <a:pt x="17240" y="26175"/>
                    <a:pt x="19307" y="27209"/>
                  </a:cubicBezTo>
                  <a:cubicBezTo>
                    <a:pt x="20437" y="28028"/>
                    <a:pt x="21507" y="28375"/>
                    <a:pt x="22460" y="28375"/>
                  </a:cubicBezTo>
                  <a:cubicBezTo>
                    <a:pt x="25711" y="28375"/>
                    <a:pt x="27591" y="24338"/>
                    <a:pt x="25781" y="21282"/>
                  </a:cubicBezTo>
                  <a:cubicBezTo>
                    <a:pt x="24444" y="17816"/>
                    <a:pt x="15143" y="2862"/>
                    <a:pt x="10492" y="613"/>
                  </a:cubicBezTo>
                  <a:cubicBezTo>
                    <a:pt x="9393" y="191"/>
                    <a:pt x="8372" y="0"/>
                    <a:pt x="7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1"/>
            <p:cNvSpPr/>
            <p:nvPr/>
          </p:nvSpPr>
          <p:spPr>
            <a:xfrm>
              <a:off x="1011675" y="1544375"/>
              <a:ext cx="216600" cy="81500"/>
            </a:xfrm>
            <a:custGeom>
              <a:avLst/>
              <a:gdLst/>
              <a:ahLst/>
              <a:cxnLst/>
              <a:rect l="l" t="t" r="r" b="b"/>
              <a:pathLst>
                <a:path w="8664" h="3260" extrusionOk="0">
                  <a:moveTo>
                    <a:pt x="548" y="1"/>
                  </a:moveTo>
                  <a:lnTo>
                    <a:pt x="1" y="2007"/>
                  </a:lnTo>
                  <a:cubicBezTo>
                    <a:pt x="262" y="2773"/>
                    <a:pt x="1712" y="3260"/>
                    <a:pt x="3550" y="3260"/>
                  </a:cubicBezTo>
                  <a:cubicBezTo>
                    <a:pt x="5138" y="3260"/>
                    <a:pt x="7015" y="2897"/>
                    <a:pt x="8664" y="2037"/>
                  </a:cubicBezTo>
                  <a:lnTo>
                    <a:pt x="8390" y="670"/>
                  </a:lnTo>
                  <a:cubicBezTo>
                    <a:pt x="6887" y="822"/>
                    <a:pt x="5439" y="920"/>
                    <a:pt x="4203" y="920"/>
                  </a:cubicBezTo>
                  <a:cubicBezTo>
                    <a:pt x="2238" y="920"/>
                    <a:pt x="809" y="673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1"/>
            <p:cNvSpPr/>
            <p:nvPr/>
          </p:nvSpPr>
          <p:spPr>
            <a:xfrm>
              <a:off x="1232075" y="1279175"/>
              <a:ext cx="152750" cy="280625"/>
            </a:xfrm>
            <a:custGeom>
              <a:avLst/>
              <a:gdLst/>
              <a:ahLst/>
              <a:cxnLst/>
              <a:rect l="l" t="t" r="r" b="b"/>
              <a:pathLst>
                <a:path w="6110" h="11225" extrusionOk="0">
                  <a:moveTo>
                    <a:pt x="1003" y="1"/>
                  </a:moveTo>
                  <a:cubicBezTo>
                    <a:pt x="1003" y="1"/>
                    <a:pt x="1124" y="1034"/>
                    <a:pt x="1367" y="3040"/>
                  </a:cubicBezTo>
                  <a:cubicBezTo>
                    <a:pt x="2136" y="6427"/>
                    <a:pt x="0" y="11225"/>
                    <a:pt x="3216" y="11225"/>
                  </a:cubicBezTo>
                  <a:cubicBezTo>
                    <a:pt x="3435" y="11225"/>
                    <a:pt x="3679" y="11203"/>
                    <a:pt x="3951" y="11156"/>
                  </a:cubicBezTo>
                  <a:cubicBezTo>
                    <a:pt x="6109" y="10700"/>
                    <a:pt x="4650" y="5199"/>
                    <a:pt x="4650" y="5199"/>
                  </a:cubicBezTo>
                  <a:lnTo>
                    <a:pt x="4650" y="5199"/>
                  </a:lnTo>
                  <a:cubicBezTo>
                    <a:pt x="4076" y="5227"/>
                    <a:pt x="4153" y="6396"/>
                    <a:pt x="3650" y="6396"/>
                  </a:cubicBezTo>
                  <a:cubicBezTo>
                    <a:pt x="3620" y="6396"/>
                    <a:pt x="3589" y="6392"/>
                    <a:pt x="3556" y="6384"/>
                  </a:cubicBezTo>
                  <a:cubicBezTo>
                    <a:pt x="2948" y="6202"/>
                    <a:pt x="2006" y="578"/>
                    <a:pt x="2006" y="578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1"/>
            <p:cNvSpPr/>
            <p:nvPr/>
          </p:nvSpPr>
          <p:spPr>
            <a:xfrm>
              <a:off x="1216850" y="1514750"/>
              <a:ext cx="9150" cy="47150"/>
            </a:xfrm>
            <a:custGeom>
              <a:avLst/>
              <a:gdLst/>
              <a:ahLst/>
              <a:cxnLst/>
              <a:rect l="l" t="t" r="r" b="b"/>
              <a:pathLst>
                <a:path w="366" h="1886" extrusionOk="0">
                  <a:moveTo>
                    <a:pt x="1" y="1"/>
                  </a:moveTo>
                  <a:lnTo>
                    <a:pt x="1" y="1885"/>
                  </a:lnTo>
                  <a:lnTo>
                    <a:pt x="365" y="1885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1"/>
            <p:cNvSpPr/>
            <p:nvPr/>
          </p:nvSpPr>
          <p:spPr>
            <a:xfrm>
              <a:off x="902250" y="2952450"/>
              <a:ext cx="341975" cy="50950"/>
            </a:xfrm>
            <a:custGeom>
              <a:avLst/>
              <a:gdLst/>
              <a:ahLst/>
              <a:cxnLst/>
              <a:rect l="l" t="t" r="r" b="b"/>
              <a:pathLst>
                <a:path w="13679" h="2038" extrusionOk="0">
                  <a:moveTo>
                    <a:pt x="8968" y="1"/>
                  </a:moveTo>
                  <a:lnTo>
                    <a:pt x="8846" y="123"/>
                  </a:lnTo>
                  <a:cubicBezTo>
                    <a:pt x="7858" y="1019"/>
                    <a:pt x="6141" y="1468"/>
                    <a:pt x="4458" y="1468"/>
                  </a:cubicBezTo>
                  <a:cubicBezTo>
                    <a:pt x="2774" y="1468"/>
                    <a:pt x="1125" y="1019"/>
                    <a:pt x="274" y="123"/>
                  </a:cubicBezTo>
                  <a:lnTo>
                    <a:pt x="1" y="396"/>
                  </a:lnTo>
                  <a:cubicBezTo>
                    <a:pt x="935" y="1362"/>
                    <a:pt x="2683" y="1848"/>
                    <a:pt x="4464" y="1848"/>
                  </a:cubicBezTo>
                  <a:cubicBezTo>
                    <a:pt x="6160" y="1848"/>
                    <a:pt x="7885" y="1407"/>
                    <a:pt x="8968" y="518"/>
                  </a:cubicBezTo>
                  <a:cubicBezTo>
                    <a:pt x="10153" y="1460"/>
                    <a:pt x="11764" y="1977"/>
                    <a:pt x="13679" y="2037"/>
                  </a:cubicBezTo>
                  <a:lnTo>
                    <a:pt x="13679" y="1673"/>
                  </a:lnTo>
                  <a:cubicBezTo>
                    <a:pt x="11764" y="1642"/>
                    <a:pt x="10183" y="1126"/>
                    <a:pt x="9089" y="123"/>
                  </a:cubicBezTo>
                  <a:lnTo>
                    <a:pt x="8968" y="1"/>
                  </a:lnTo>
                  <a:close/>
                </a:path>
              </a:pathLst>
            </a:custGeom>
            <a:solidFill>
              <a:srgbClr val="3E7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1"/>
            <p:cNvSpPr/>
            <p:nvPr/>
          </p:nvSpPr>
          <p:spPr>
            <a:xfrm>
              <a:off x="1989675" y="1602900"/>
              <a:ext cx="30400" cy="15225"/>
            </a:xfrm>
            <a:custGeom>
              <a:avLst/>
              <a:gdLst/>
              <a:ahLst/>
              <a:cxnLst/>
              <a:rect l="l" t="t" r="r" b="b"/>
              <a:pathLst>
                <a:path w="1216" h="609" extrusionOk="0">
                  <a:moveTo>
                    <a:pt x="1003" y="0"/>
                  </a:moveTo>
                  <a:cubicBezTo>
                    <a:pt x="784" y="169"/>
                    <a:pt x="527" y="207"/>
                    <a:pt x="341" y="207"/>
                  </a:cubicBezTo>
                  <a:cubicBezTo>
                    <a:pt x="193" y="207"/>
                    <a:pt x="91" y="183"/>
                    <a:pt x="91" y="183"/>
                  </a:cubicBezTo>
                  <a:lnTo>
                    <a:pt x="0" y="578"/>
                  </a:lnTo>
                  <a:cubicBezTo>
                    <a:pt x="30" y="578"/>
                    <a:pt x="152" y="608"/>
                    <a:pt x="334" y="608"/>
                  </a:cubicBezTo>
                  <a:cubicBezTo>
                    <a:pt x="608" y="608"/>
                    <a:pt x="942" y="548"/>
                    <a:pt x="1216" y="304"/>
                  </a:cubicBezTo>
                  <a:lnTo>
                    <a:pt x="1003" y="0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1"/>
            <p:cNvSpPr/>
            <p:nvPr/>
          </p:nvSpPr>
          <p:spPr>
            <a:xfrm>
              <a:off x="1961550" y="1731325"/>
              <a:ext cx="17500" cy="27375"/>
            </a:xfrm>
            <a:custGeom>
              <a:avLst/>
              <a:gdLst/>
              <a:ahLst/>
              <a:cxnLst/>
              <a:rect l="l" t="t" r="r" b="b"/>
              <a:pathLst>
                <a:path w="700" h="1095" extrusionOk="0">
                  <a:moveTo>
                    <a:pt x="365" y="0"/>
                  </a:moveTo>
                  <a:lnTo>
                    <a:pt x="0" y="31"/>
                  </a:lnTo>
                  <a:cubicBezTo>
                    <a:pt x="0" y="31"/>
                    <a:pt x="92" y="639"/>
                    <a:pt x="396" y="1095"/>
                  </a:cubicBezTo>
                  <a:lnTo>
                    <a:pt x="700" y="912"/>
                  </a:lnTo>
                  <a:cubicBezTo>
                    <a:pt x="456" y="517"/>
                    <a:pt x="365" y="0"/>
                    <a:pt x="365" y="0"/>
                  </a:cubicBez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9" name="Google Shape;1829;p61"/>
          <p:cNvSpPr txBox="1">
            <a:spLocks noGrp="1"/>
          </p:cNvSpPr>
          <p:nvPr>
            <p:ph type="title"/>
          </p:nvPr>
        </p:nvSpPr>
        <p:spPr>
          <a:xfrm>
            <a:off x="720000" y="2554200"/>
            <a:ext cx="586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830" name="Google Shape;1830;p61"/>
          <p:cNvSpPr txBox="1">
            <a:spLocks noGrp="1"/>
          </p:cNvSpPr>
          <p:nvPr>
            <p:ph type="title" idx="2"/>
          </p:nvPr>
        </p:nvSpPr>
        <p:spPr>
          <a:xfrm>
            <a:off x="3040300" y="1149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63"/>
          <p:cNvSpPr txBox="1">
            <a:spLocks noGrp="1"/>
          </p:cNvSpPr>
          <p:nvPr>
            <p:ph type="subTitle" idx="1"/>
          </p:nvPr>
        </p:nvSpPr>
        <p:spPr>
          <a:xfrm>
            <a:off x="698965" y="1666979"/>
            <a:ext cx="4215712" cy="1809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/>
              <a:t>The objective of this project is to perform a detailed quantitative analysis of Telangana's growth in diverse sectors using real-time data. The resulting insights will enable informed, data-driven decisions, thereby fostering sustainable economic and social development within the state.</a:t>
            </a:r>
            <a:endParaRPr dirty="0"/>
          </a:p>
        </p:txBody>
      </p:sp>
      <p:grpSp>
        <p:nvGrpSpPr>
          <p:cNvPr id="1863" name="Google Shape;1863;p63"/>
          <p:cNvGrpSpPr/>
          <p:nvPr/>
        </p:nvGrpSpPr>
        <p:grpSpPr>
          <a:xfrm>
            <a:off x="7643185" y="3392575"/>
            <a:ext cx="1500815" cy="1750938"/>
            <a:chOff x="7643185" y="3392575"/>
            <a:chExt cx="1500815" cy="1750938"/>
          </a:xfrm>
        </p:grpSpPr>
        <p:sp>
          <p:nvSpPr>
            <p:cNvPr id="1864" name="Google Shape;1864;p63"/>
            <p:cNvSpPr/>
            <p:nvPr/>
          </p:nvSpPr>
          <p:spPr>
            <a:xfrm flipH="1">
              <a:off x="7643185" y="3392575"/>
              <a:ext cx="1500815" cy="1750938"/>
            </a:xfrm>
            <a:custGeom>
              <a:avLst/>
              <a:gdLst/>
              <a:ahLst/>
              <a:cxnLst/>
              <a:rect l="l" t="t" r="r" b="b"/>
              <a:pathLst>
                <a:path w="77692" h="90640" extrusionOk="0">
                  <a:moveTo>
                    <a:pt x="60821" y="0"/>
                  </a:moveTo>
                  <a:cubicBezTo>
                    <a:pt x="47382" y="0"/>
                    <a:pt x="29951" y="529"/>
                    <a:pt x="29666" y="1307"/>
                  </a:cubicBezTo>
                  <a:cubicBezTo>
                    <a:pt x="29210" y="2583"/>
                    <a:pt x="38542" y="12553"/>
                    <a:pt x="38542" y="12553"/>
                  </a:cubicBezTo>
                  <a:lnTo>
                    <a:pt x="0" y="51125"/>
                  </a:lnTo>
                  <a:lnTo>
                    <a:pt x="0" y="90639"/>
                  </a:lnTo>
                  <a:lnTo>
                    <a:pt x="11824" y="90639"/>
                  </a:lnTo>
                  <a:lnTo>
                    <a:pt x="63922" y="38541"/>
                  </a:lnTo>
                  <a:cubicBezTo>
                    <a:pt x="63922" y="38541"/>
                    <a:pt x="73566" y="48040"/>
                    <a:pt x="75305" y="48040"/>
                  </a:cubicBezTo>
                  <a:cubicBezTo>
                    <a:pt x="75345" y="48040"/>
                    <a:pt x="75380" y="48035"/>
                    <a:pt x="75412" y="48025"/>
                  </a:cubicBezTo>
                  <a:cubicBezTo>
                    <a:pt x="76780" y="47599"/>
                    <a:pt x="77691" y="1823"/>
                    <a:pt x="76141" y="638"/>
                  </a:cubicBezTo>
                  <a:cubicBezTo>
                    <a:pt x="75570" y="192"/>
                    <a:pt x="68920" y="0"/>
                    <a:pt x="60821" y="0"/>
                  </a:cubicBezTo>
                  <a:close/>
                </a:path>
              </a:pathLst>
            </a:custGeom>
            <a:solidFill>
              <a:srgbClr val="2F4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 flipH="1">
              <a:off x="7967900" y="3632709"/>
              <a:ext cx="433929" cy="448031"/>
            </a:xfrm>
            <a:custGeom>
              <a:avLst/>
              <a:gdLst/>
              <a:ahLst/>
              <a:cxnLst/>
              <a:rect l="l" t="t" r="r" b="b"/>
              <a:pathLst>
                <a:path w="22463" h="23193" extrusionOk="0">
                  <a:moveTo>
                    <a:pt x="274" y="1"/>
                  </a:moveTo>
                  <a:lnTo>
                    <a:pt x="0" y="274"/>
                  </a:lnTo>
                  <a:lnTo>
                    <a:pt x="22189" y="23192"/>
                  </a:lnTo>
                  <a:lnTo>
                    <a:pt x="22463" y="2294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5D44BF-FF27-5081-857C-1B08BCBA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216" y="575403"/>
            <a:ext cx="2336891" cy="3505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75"/>
          <p:cNvSpPr txBox="1">
            <a:spLocks noGrp="1"/>
          </p:cNvSpPr>
          <p:nvPr>
            <p:ph type="title"/>
          </p:nvPr>
        </p:nvSpPr>
        <p:spPr>
          <a:xfrm>
            <a:off x="1243950" y="2554200"/>
            <a:ext cx="665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About the data</a:t>
            </a:r>
            <a:endParaRPr dirty="0"/>
          </a:p>
        </p:txBody>
      </p:sp>
      <p:sp>
        <p:nvSpPr>
          <p:cNvPr id="2392" name="Google Shape;2392;p75"/>
          <p:cNvSpPr txBox="1">
            <a:spLocks noGrp="1"/>
          </p:cNvSpPr>
          <p:nvPr>
            <p:ph type="title" idx="2"/>
          </p:nvPr>
        </p:nvSpPr>
        <p:spPr>
          <a:xfrm>
            <a:off x="3960450" y="1149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479" name="Google Shape;2479;p75"/>
          <p:cNvGrpSpPr/>
          <p:nvPr/>
        </p:nvGrpSpPr>
        <p:grpSpPr>
          <a:xfrm>
            <a:off x="185184" y="440342"/>
            <a:ext cx="452039" cy="524114"/>
            <a:chOff x="5815634" y="1650855"/>
            <a:chExt cx="452039" cy="524114"/>
          </a:xfrm>
        </p:grpSpPr>
        <p:sp>
          <p:nvSpPr>
            <p:cNvPr id="2480" name="Google Shape;2480;p75"/>
            <p:cNvSpPr/>
            <p:nvPr/>
          </p:nvSpPr>
          <p:spPr>
            <a:xfrm>
              <a:off x="5815634" y="1795189"/>
              <a:ext cx="452039" cy="379780"/>
            </a:xfrm>
            <a:custGeom>
              <a:avLst/>
              <a:gdLst/>
              <a:ahLst/>
              <a:cxnLst/>
              <a:rect l="l" t="t" r="r" b="b"/>
              <a:pathLst>
                <a:path w="22083" h="18553" extrusionOk="0">
                  <a:moveTo>
                    <a:pt x="11335" y="1"/>
                  </a:moveTo>
                  <a:cubicBezTo>
                    <a:pt x="7143" y="1"/>
                    <a:pt x="3030" y="2079"/>
                    <a:pt x="1735" y="6426"/>
                  </a:cubicBezTo>
                  <a:cubicBezTo>
                    <a:pt x="0" y="12164"/>
                    <a:pt x="4203" y="18268"/>
                    <a:pt x="10208" y="18535"/>
                  </a:cubicBezTo>
                  <a:cubicBezTo>
                    <a:pt x="10435" y="18546"/>
                    <a:pt x="10664" y="18552"/>
                    <a:pt x="10894" y="18552"/>
                  </a:cubicBezTo>
                  <a:cubicBezTo>
                    <a:pt x="14000" y="18552"/>
                    <a:pt x="17269" y="17495"/>
                    <a:pt x="19381" y="15166"/>
                  </a:cubicBezTo>
                  <a:cubicBezTo>
                    <a:pt x="21583" y="12664"/>
                    <a:pt x="22083" y="9028"/>
                    <a:pt x="21015" y="5992"/>
                  </a:cubicBezTo>
                  <a:cubicBezTo>
                    <a:pt x="20382" y="4258"/>
                    <a:pt x="19214" y="2657"/>
                    <a:pt x="17546" y="1656"/>
                  </a:cubicBezTo>
                  <a:cubicBezTo>
                    <a:pt x="15710" y="561"/>
                    <a:pt x="13512" y="1"/>
                    <a:pt x="11335" y="1"/>
                  </a:cubicBezTo>
                  <a:close/>
                </a:path>
              </a:pathLst>
            </a:custGeom>
            <a:solidFill>
              <a:srgbClr val="EFA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5"/>
            <p:cNvSpPr/>
            <p:nvPr/>
          </p:nvSpPr>
          <p:spPr>
            <a:xfrm>
              <a:off x="5864107" y="1834430"/>
              <a:ext cx="357816" cy="300745"/>
            </a:xfrm>
            <a:custGeom>
              <a:avLst/>
              <a:gdLst/>
              <a:ahLst/>
              <a:cxnLst/>
              <a:rect l="l" t="t" r="r" b="b"/>
              <a:pathLst>
                <a:path w="17480" h="14692" extrusionOk="0">
                  <a:moveTo>
                    <a:pt x="8989" y="0"/>
                  </a:moveTo>
                  <a:cubicBezTo>
                    <a:pt x="5679" y="0"/>
                    <a:pt x="2423" y="1648"/>
                    <a:pt x="1368" y="5076"/>
                  </a:cubicBezTo>
                  <a:cubicBezTo>
                    <a:pt x="1" y="9613"/>
                    <a:pt x="3337" y="14450"/>
                    <a:pt x="8040" y="14683"/>
                  </a:cubicBezTo>
                  <a:cubicBezTo>
                    <a:pt x="8188" y="14689"/>
                    <a:pt x="8337" y="14692"/>
                    <a:pt x="8487" y="14692"/>
                  </a:cubicBezTo>
                  <a:cubicBezTo>
                    <a:pt x="10965" y="14692"/>
                    <a:pt x="13613" y="13900"/>
                    <a:pt x="15312" y="11981"/>
                  </a:cubicBezTo>
                  <a:cubicBezTo>
                    <a:pt x="17113" y="10046"/>
                    <a:pt x="17480" y="7178"/>
                    <a:pt x="16646" y="4743"/>
                  </a:cubicBezTo>
                  <a:cubicBezTo>
                    <a:pt x="16146" y="3375"/>
                    <a:pt x="15212" y="2107"/>
                    <a:pt x="13877" y="1307"/>
                  </a:cubicBezTo>
                  <a:cubicBezTo>
                    <a:pt x="12432" y="442"/>
                    <a:pt x="10704" y="0"/>
                    <a:pt x="8989" y="0"/>
                  </a:cubicBezTo>
                  <a:close/>
                </a:path>
              </a:pathLst>
            </a:custGeom>
            <a:solidFill>
              <a:srgbClr val="E59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5"/>
            <p:cNvSpPr/>
            <p:nvPr/>
          </p:nvSpPr>
          <p:spPr>
            <a:xfrm>
              <a:off x="5974051" y="1860488"/>
              <a:ext cx="138623" cy="248567"/>
            </a:xfrm>
            <a:custGeom>
              <a:avLst/>
              <a:gdLst/>
              <a:ahLst/>
              <a:cxnLst/>
              <a:rect l="l" t="t" r="r" b="b"/>
              <a:pathLst>
                <a:path w="6772" h="12143" extrusionOk="0">
                  <a:moveTo>
                    <a:pt x="3136" y="0"/>
                  </a:moveTo>
                  <a:cubicBezTo>
                    <a:pt x="3002" y="0"/>
                    <a:pt x="2936" y="67"/>
                    <a:pt x="2836" y="67"/>
                  </a:cubicBezTo>
                  <a:cubicBezTo>
                    <a:pt x="2736" y="101"/>
                    <a:pt x="2602" y="234"/>
                    <a:pt x="2602" y="334"/>
                  </a:cubicBezTo>
                  <a:lnTo>
                    <a:pt x="2602" y="1468"/>
                  </a:lnTo>
                  <a:cubicBezTo>
                    <a:pt x="2269" y="1502"/>
                    <a:pt x="2002" y="1635"/>
                    <a:pt x="1735" y="1768"/>
                  </a:cubicBezTo>
                  <a:cubicBezTo>
                    <a:pt x="1268" y="2002"/>
                    <a:pt x="901" y="2302"/>
                    <a:pt x="634" y="2736"/>
                  </a:cubicBezTo>
                  <a:cubicBezTo>
                    <a:pt x="401" y="3136"/>
                    <a:pt x="267" y="3603"/>
                    <a:pt x="267" y="4070"/>
                  </a:cubicBezTo>
                  <a:cubicBezTo>
                    <a:pt x="267" y="4637"/>
                    <a:pt x="434" y="5137"/>
                    <a:pt x="768" y="5504"/>
                  </a:cubicBezTo>
                  <a:cubicBezTo>
                    <a:pt x="1101" y="5905"/>
                    <a:pt x="1568" y="6238"/>
                    <a:pt x="2169" y="6438"/>
                  </a:cubicBezTo>
                  <a:lnTo>
                    <a:pt x="3770" y="6972"/>
                  </a:lnTo>
                  <a:cubicBezTo>
                    <a:pt x="4137" y="7106"/>
                    <a:pt x="4437" y="7272"/>
                    <a:pt x="4604" y="7473"/>
                  </a:cubicBezTo>
                  <a:cubicBezTo>
                    <a:pt x="4770" y="7673"/>
                    <a:pt x="4837" y="7906"/>
                    <a:pt x="4837" y="8173"/>
                  </a:cubicBezTo>
                  <a:cubicBezTo>
                    <a:pt x="4837" y="8473"/>
                    <a:pt x="4737" y="8740"/>
                    <a:pt x="4470" y="8840"/>
                  </a:cubicBezTo>
                  <a:cubicBezTo>
                    <a:pt x="4170" y="9007"/>
                    <a:pt x="3803" y="9140"/>
                    <a:pt x="3336" y="9140"/>
                  </a:cubicBezTo>
                  <a:cubicBezTo>
                    <a:pt x="2902" y="9140"/>
                    <a:pt x="2469" y="9074"/>
                    <a:pt x="2068" y="8907"/>
                  </a:cubicBezTo>
                  <a:cubicBezTo>
                    <a:pt x="1635" y="8740"/>
                    <a:pt x="1268" y="8507"/>
                    <a:pt x="934" y="8306"/>
                  </a:cubicBezTo>
                  <a:cubicBezTo>
                    <a:pt x="884" y="8273"/>
                    <a:pt x="818" y="8256"/>
                    <a:pt x="755" y="8256"/>
                  </a:cubicBezTo>
                  <a:cubicBezTo>
                    <a:pt x="692" y="8256"/>
                    <a:pt x="634" y="8273"/>
                    <a:pt x="601" y="8306"/>
                  </a:cubicBezTo>
                  <a:cubicBezTo>
                    <a:pt x="467" y="8407"/>
                    <a:pt x="401" y="8473"/>
                    <a:pt x="301" y="8607"/>
                  </a:cubicBezTo>
                  <a:cubicBezTo>
                    <a:pt x="234" y="8740"/>
                    <a:pt x="134" y="8840"/>
                    <a:pt x="100" y="9007"/>
                  </a:cubicBezTo>
                  <a:cubicBezTo>
                    <a:pt x="67" y="9174"/>
                    <a:pt x="0" y="9307"/>
                    <a:pt x="0" y="9474"/>
                  </a:cubicBezTo>
                  <a:cubicBezTo>
                    <a:pt x="0" y="9574"/>
                    <a:pt x="67" y="9674"/>
                    <a:pt x="134" y="9741"/>
                  </a:cubicBezTo>
                  <a:cubicBezTo>
                    <a:pt x="401" y="9908"/>
                    <a:pt x="667" y="10074"/>
                    <a:pt x="1001" y="10241"/>
                  </a:cubicBezTo>
                  <a:cubicBezTo>
                    <a:pt x="1335" y="10408"/>
                    <a:pt x="1735" y="10508"/>
                    <a:pt x="2135" y="10608"/>
                  </a:cubicBezTo>
                  <a:cubicBezTo>
                    <a:pt x="2269" y="10641"/>
                    <a:pt x="2402" y="10641"/>
                    <a:pt x="2502" y="10675"/>
                  </a:cubicBezTo>
                  <a:lnTo>
                    <a:pt x="2502" y="11809"/>
                  </a:lnTo>
                  <a:cubicBezTo>
                    <a:pt x="2502" y="11942"/>
                    <a:pt x="2602" y="12076"/>
                    <a:pt x="2769" y="12109"/>
                  </a:cubicBezTo>
                  <a:cubicBezTo>
                    <a:pt x="2936" y="12143"/>
                    <a:pt x="3103" y="12143"/>
                    <a:pt x="3336" y="12143"/>
                  </a:cubicBezTo>
                  <a:lnTo>
                    <a:pt x="3636" y="12143"/>
                  </a:lnTo>
                  <a:cubicBezTo>
                    <a:pt x="3770" y="12143"/>
                    <a:pt x="3836" y="12109"/>
                    <a:pt x="3936" y="12109"/>
                  </a:cubicBezTo>
                  <a:cubicBezTo>
                    <a:pt x="4070" y="12076"/>
                    <a:pt x="4170" y="11942"/>
                    <a:pt x="4170" y="11809"/>
                  </a:cubicBezTo>
                  <a:lnTo>
                    <a:pt x="4170" y="10675"/>
                  </a:lnTo>
                  <a:cubicBezTo>
                    <a:pt x="4570" y="10641"/>
                    <a:pt x="4904" y="10508"/>
                    <a:pt x="5171" y="10408"/>
                  </a:cubicBezTo>
                  <a:cubicBezTo>
                    <a:pt x="5671" y="10174"/>
                    <a:pt x="6071" y="9841"/>
                    <a:pt x="6338" y="9441"/>
                  </a:cubicBezTo>
                  <a:cubicBezTo>
                    <a:pt x="6638" y="9007"/>
                    <a:pt x="6772" y="8573"/>
                    <a:pt x="6772" y="8073"/>
                  </a:cubicBezTo>
                  <a:cubicBezTo>
                    <a:pt x="6772" y="7439"/>
                    <a:pt x="6572" y="6905"/>
                    <a:pt x="6171" y="6438"/>
                  </a:cubicBezTo>
                  <a:cubicBezTo>
                    <a:pt x="5804" y="6005"/>
                    <a:pt x="5304" y="5671"/>
                    <a:pt x="4637" y="5471"/>
                  </a:cubicBezTo>
                  <a:lnTo>
                    <a:pt x="3136" y="4937"/>
                  </a:lnTo>
                  <a:cubicBezTo>
                    <a:pt x="2802" y="4804"/>
                    <a:pt x="2569" y="4670"/>
                    <a:pt x="2335" y="4504"/>
                  </a:cubicBezTo>
                  <a:cubicBezTo>
                    <a:pt x="2169" y="4404"/>
                    <a:pt x="2135" y="4237"/>
                    <a:pt x="2135" y="3970"/>
                  </a:cubicBezTo>
                  <a:cubicBezTo>
                    <a:pt x="2135" y="3670"/>
                    <a:pt x="2269" y="3470"/>
                    <a:pt x="2469" y="3303"/>
                  </a:cubicBezTo>
                  <a:cubicBezTo>
                    <a:pt x="2736" y="3136"/>
                    <a:pt x="3069" y="3003"/>
                    <a:pt x="3503" y="3003"/>
                  </a:cubicBezTo>
                  <a:cubicBezTo>
                    <a:pt x="3903" y="3003"/>
                    <a:pt x="4237" y="3069"/>
                    <a:pt x="4570" y="3169"/>
                  </a:cubicBezTo>
                  <a:cubicBezTo>
                    <a:pt x="4904" y="3303"/>
                    <a:pt x="5271" y="3436"/>
                    <a:pt x="5571" y="3603"/>
                  </a:cubicBezTo>
                  <a:cubicBezTo>
                    <a:pt x="5609" y="3629"/>
                    <a:pt x="5652" y="3639"/>
                    <a:pt x="5697" y="3639"/>
                  </a:cubicBezTo>
                  <a:cubicBezTo>
                    <a:pt x="5768" y="3639"/>
                    <a:pt x="5843" y="3611"/>
                    <a:pt x="5905" y="3570"/>
                  </a:cubicBezTo>
                  <a:cubicBezTo>
                    <a:pt x="6071" y="3436"/>
                    <a:pt x="6171" y="3236"/>
                    <a:pt x="6271" y="3003"/>
                  </a:cubicBezTo>
                  <a:cubicBezTo>
                    <a:pt x="6338" y="2802"/>
                    <a:pt x="6405" y="2602"/>
                    <a:pt x="6405" y="2402"/>
                  </a:cubicBezTo>
                  <a:cubicBezTo>
                    <a:pt x="6405" y="2269"/>
                    <a:pt x="6338" y="2169"/>
                    <a:pt x="6238" y="2135"/>
                  </a:cubicBezTo>
                  <a:cubicBezTo>
                    <a:pt x="5905" y="1935"/>
                    <a:pt x="5438" y="1768"/>
                    <a:pt x="4971" y="1635"/>
                  </a:cubicBezTo>
                  <a:cubicBezTo>
                    <a:pt x="4770" y="1568"/>
                    <a:pt x="4504" y="1502"/>
                    <a:pt x="4270" y="1468"/>
                  </a:cubicBezTo>
                  <a:lnTo>
                    <a:pt x="4270" y="334"/>
                  </a:lnTo>
                  <a:cubicBezTo>
                    <a:pt x="4270" y="234"/>
                    <a:pt x="4170" y="101"/>
                    <a:pt x="4003" y="67"/>
                  </a:cubicBezTo>
                  <a:cubicBezTo>
                    <a:pt x="3936" y="67"/>
                    <a:pt x="3836" y="0"/>
                    <a:pt x="3736" y="0"/>
                  </a:cubicBezTo>
                  <a:close/>
                </a:path>
              </a:pathLst>
            </a:custGeom>
            <a:solidFill>
              <a:srgbClr val="D1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5"/>
            <p:cNvSpPr/>
            <p:nvPr/>
          </p:nvSpPr>
          <p:spPr>
            <a:xfrm>
              <a:off x="6040272" y="1650855"/>
              <a:ext cx="8229" cy="59424"/>
            </a:xfrm>
            <a:custGeom>
              <a:avLst/>
              <a:gdLst/>
              <a:ahLst/>
              <a:cxnLst/>
              <a:rect l="l" t="t" r="r" b="b"/>
              <a:pathLst>
                <a:path w="4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401" y="29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5"/>
            <p:cNvSpPr/>
            <p:nvPr/>
          </p:nvSpPr>
          <p:spPr>
            <a:xfrm>
              <a:off x="5989752" y="1681580"/>
              <a:ext cx="8208" cy="84009"/>
            </a:xfrm>
            <a:custGeom>
              <a:avLst/>
              <a:gdLst/>
              <a:ahLst/>
              <a:cxnLst/>
              <a:rect l="l" t="t" r="r" b="b"/>
              <a:pathLst>
                <a:path w="401" h="4104" extrusionOk="0">
                  <a:moveTo>
                    <a:pt x="1" y="1"/>
                  </a:moveTo>
                  <a:lnTo>
                    <a:pt x="1" y="4104"/>
                  </a:lnTo>
                  <a:lnTo>
                    <a:pt x="401" y="410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5"/>
            <p:cNvSpPr/>
            <p:nvPr/>
          </p:nvSpPr>
          <p:spPr>
            <a:xfrm>
              <a:off x="6082624" y="1691836"/>
              <a:ext cx="8208" cy="73078"/>
            </a:xfrm>
            <a:custGeom>
              <a:avLst/>
              <a:gdLst/>
              <a:ahLst/>
              <a:cxnLst/>
              <a:rect l="l" t="t" r="r" b="b"/>
              <a:pathLst>
                <a:path w="401" h="3570" extrusionOk="0">
                  <a:moveTo>
                    <a:pt x="0" y="0"/>
                  </a:moveTo>
                  <a:lnTo>
                    <a:pt x="0" y="3569"/>
                  </a:lnTo>
                  <a:lnTo>
                    <a:pt x="400" y="3569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Free Clipart: Spreadsheet | Anonymous">
            <a:extLst>
              <a:ext uri="{FF2B5EF4-FFF2-40B4-BE49-F238E27FC236}">
                <a16:creationId xmlns:a16="http://schemas.microsoft.com/office/drawing/2014/main" id="{DEF43A79-1CB5-EBD2-8EC8-EC398C125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6385">
            <a:off x="134774" y="174860"/>
            <a:ext cx="2340110" cy="23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5DAB6B-80F3-BB73-12D6-17E313319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232" y="1494375"/>
            <a:ext cx="3299868" cy="2529300"/>
          </a:xfrm>
        </p:spPr>
        <p:txBody>
          <a:bodyPr/>
          <a:lstStyle/>
          <a:p>
            <a:pPr algn="just"/>
            <a:r>
              <a:rPr lang="en-US" dirty="0"/>
              <a:t>The dataset is accessible to the public on </a:t>
            </a:r>
            <a:r>
              <a:rPr lang="en-US" b="1" dirty="0"/>
              <a:t>data.telangana.gov.in </a:t>
            </a:r>
            <a:r>
              <a:rPr lang="en-US" dirty="0"/>
              <a:t>and has been primarily sourced from the </a:t>
            </a:r>
            <a:r>
              <a:rPr lang="en-US" b="1" dirty="0"/>
              <a:t>Department of Revenue </a:t>
            </a:r>
            <a:r>
              <a:rPr lang="en-US" dirty="0"/>
              <a:t>(Registration &amp; Stamps). </a:t>
            </a:r>
          </a:p>
          <a:p>
            <a:pPr algn="just"/>
            <a:r>
              <a:rPr lang="en-US" dirty="0"/>
              <a:t>It is updated on a </a:t>
            </a:r>
            <a:r>
              <a:rPr lang="en-US" b="1" dirty="0"/>
              <a:t>monthly</a:t>
            </a:r>
            <a:r>
              <a:rPr lang="en-US" dirty="0"/>
              <a:t> basis, offering a reliable and up-to-date resource for our analysis.</a:t>
            </a:r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04D39-5424-4BF6-D801-0D108144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608741"/>
            <a:ext cx="4633368" cy="3895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108191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1485-CDF8-E966-4FCA-FC282A23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500" y="2689006"/>
            <a:ext cx="2404500" cy="393600"/>
          </a:xfrm>
        </p:spPr>
        <p:txBody>
          <a:bodyPr/>
          <a:lstStyle/>
          <a:p>
            <a:r>
              <a:rPr lang="en-US" dirty="0"/>
              <a:t>TS- </a:t>
            </a:r>
            <a:r>
              <a:rPr lang="en-US" dirty="0" err="1"/>
              <a:t>iPASS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AC876-3825-773A-A527-C7595745B31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69741" y="2689006"/>
            <a:ext cx="2404500" cy="393600"/>
          </a:xfrm>
        </p:spPr>
        <p:txBody>
          <a:bodyPr/>
          <a:lstStyle/>
          <a:p>
            <a:r>
              <a:rPr lang="en-US" dirty="0"/>
              <a:t>E-Stamp Challan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C4AF0A-F252-99A9-5228-2EA21DFB1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1" y="3252992"/>
            <a:ext cx="2404482" cy="1061832"/>
          </a:xfrm>
        </p:spPr>
        <p:txBody>
          <a:bodyPr/>
          <a:lstStyle/>
          <a:p>
            <a:pPr marL="152400" indent="0" algn="just"/>
            <a:r>
              <a:rPr lang="en-US" dirty="0"/>
              <a:t>It refers to the legal process of registering various types of documents related to property deeds, mortgages and marriage certificates.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0BE7C9-31A6-2A59-EA73-8C1C5BBF2ED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69741" y="3324224"/>
            <a:ext cx="2404500" cy="886200"/>
          </a:xfrm>
        </p:spPr>
        <p:txBody>
          <a:bodyPr/>
          <a:lstStyle/>
          <a:p>
            <a:pPr marL="152400" indent="0" algn="just"/>
            <a:r>
              <a:rPr lang="en-US" dirty="0"/>
              <a:t>E-stamps challans are electronic challans that can be used to pay stamp duty and registration fees online. </a:t>
            </a:r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1E19D3-1C32-2069-4221-9EFE996146F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19985" y="2689006"/>
            <a:ext cx="2404500" cy="393600"/>
          </a:xfrm>
        </p:spPr>
        <p:txBody>
          <a:bodyPr/>
          <a:lstStyle/>
          <a:p>
            <a:r>
              <a:rPr lang="en-US" dirty="0"/>
              <a:t>Document Registration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1845C40-48CC-2292-9433-CBE0A6A7291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019500" y="3252991"/>
            <a:ext cx="2404500" cy="1290433"/>
          </a:xfrm>
        </p:spPr>
        <p:txBody>
          <a:bodyPr/>
          <a:lstStyle/>
          <a:p>
            <a:pPr marL="152400" indent="0" algn="just"/>
            <a:r>
              <a:rPr lang="en-US" dirty="0"/>
              <a:t>Telangana State Industrial Project Approval and Self Certification System is a single-window clearance system for the approval of industrial projects in Telangana.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ACFC0-D85D-C843-99F4-A957DCD28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1" r="31772" b="31133"/>
          <a:stretch/>
        </p:blipFill>
        <p:spPr>
          <a:xfrm>
            <a:off x="905159" y="642304"/>
            <a:ext cx="3076292" cy="1799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F81E32-D903-2097-8612-D3F0BC562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9" r="4388"/>
          <a:stretch/>
        </p:blipFill>
        <p:spPr>
          <a:xfrm>
            <a:off x="4990726" y="625962"/>
            <a:ext cx="3524513" cy="180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96395625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0.8|0.9|0.7|0.8|0.7"/>
</p:tagLst>
</file>

<file path=ppt/theme/theme1.xml><?xml version="1.0" encoding="utf-8"?>
<a:theme xmlns:a="http://schemas.openxmlformats.org/drawingml/2006/main" name="Financial Markets Consulting Services by Slidesgo">
  <a:themeElements>
    <a:clrScheme name="Simple Light">
      <a:dk1>
        <a:srgbClr val="162E4C"/>
      </a:dk1>
      <a:lt1>
        <a:srgbClr val="476B9E"/>
      </a:lt1>
      <a:dk2>
        <a:srgbClr val="5982B2"/>
      </a:dk2>
      <a:lt2>
        <a:srgbClr val="2F4A7F"/>
      </a:lt2>
      <a:accent1>
        <a:srgbClr val="7DB6F9"/>
      </a:accent1>
      <a:accent2>
        <a:srgbClr val="EFAC37"/>
      </a:accent2>
      <a:accent3>
        <a:srgbClr val="E8615B"/>
      </a:accent3>
      <a:accent4>
        <a:srgbClr val="D9EBFF"/>
      </a:accent4>
      <a:accent5>
        <a:srgbClr val="E5931C"/>
      </a:accent5>
      <a:accent6>
        <a:srgbClr val="FFFFFF"/>
      </a:accent6>
      <a:hlink>
        <a:srgbClr val="162E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7017</TotalTime>
  <Words>2052</Words>
  <Application>Microsoft Office PowerPoint</Application>
  <PresentationFormat>On-screen Show (16:9)</PresentationFormat>
  <Paragraphs>169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Wingdings</vt:lpstr>
      <vt:lpstr>Albert Sans</vt:lpstr>
      <vt:lpstr>Bebas Neue</vt:lpstr>
      <vt:lpstr>Fira Sans</vt:lpstr>
      <vt:lpstr>Arial</vt:lpstr>
      <vt:lpstr>Fira Sans Condensed ExtraBold</vt:lpstr>
      <vt:lpstr>Open Sans</vt:lpstr>
      <vt:lpstr>Financial Markets Consulting Services by Slidesgo</vt:lpstr>
      <vt:lpstr>Analyzing Telangana’s Growth for Government Insights</vt:lpstr>
      <vt:lpstr>02</vt:lpstr>
      <vt:lpstr>Introduction</vt:lpstr>
      <vt:lpstr>PowerPoint Presentation</vt:lpstr>
      <vt:lpstr>Objective</vt:lpstr>
      <vt:lpstr>PowerPoint Presentation</vt:lpstr>
      <vt:lpstr>About the data</vt:lpstr>
      <vt:lpstr>PowerPoint Presentation</vt:lpstr>
      <vt:lpstr>TS- iPASS</vt:lpstr>
      <vt:lpstr>PowerPoint Presentation</vt:lpstr>
      <vt:lpstr>Top 5 Districts with Highest Document Registration Revenue Growth (FY 2019-2022)</vt:lpstr>
      <vt:lpstr>Top 5 Districts: E-stamp Revenue Contributes More than Document Registration Revenue (FY 2022)</vt:lpstr>
      <vt:lpstr>Assessing Trends Post E-Stamp Challan Implementation</vt:lpstr>
      <vt:lpstr>PowerPoint Presentation</vt:lpstr>
      <vt:lpstr>District Revenue Segmentation: FY 2021-2022 Analysis</vt:lpstr>
      <vt:lpstr>Seasonal Trends in Vehicle Sales based On Fuel Type</vt:lpstr>
      <vt:lpstr>PowerPoint Presentation</vt:lpstr>
      <vt:lpstr>Distribution of Vehicles by Vehicle Class: FY 2022</vt:lpstr>
      <vt:lpstr>PowerPoint Presentation</vt:lpstr>
      <vt:lpstr>Distribution of Vehicles Sales by Fuel Type: FY22 vs FY21</vt:lpstr>
      <vt:lpstr>Top 5 High-Investment Sectors in FY 2022</vt:lpstr>
      <vt:lpstr>Top 3 Districts with Highest Sector Investments  (FY 2019-2022)</vt:lpstr>
      <vt:lpstr>The Nexus between Investment, Vehicle Sales and Stamp Revenue (FY21-22)</vt:lpstr>
      <vt:lpstr>PowerPoint Presentation</vt:lpstr>
      <vt:lpstr>Top Sectors with Diverse District Investments  (FY21 &amp; FY22)</vt:lpstr>
      <vt:lpstr>PowerPoint Presentation</vt:lpstr>
      <vt:lpstr>Seasonal Investment Patterns in Specific Sectors</vt:lpstr>
      <vt:lpstr>Seasonal Investment Patterns in Specific Sectors</vt:lpstr>
      <vt:lpstr>Secondary  Insights</vt:lpstr>
      <vt:lpstr>Top 5 districts to buy commercial properties in Telangana</vt:lpstr>
      <vt:lpstr>PowerPoint Presentation</vt:lpstr>
      <vt:lpstr>Significant policies implemented in Telangana by the current government</vt:lpstr>
      <vt:lpstr>PowerPoint Presentation</vt:lpstr>
      <vt:lpstr>Top 5 Insights &amp; 5 Recommendations to Telangana Government</vt:lpstr>
      <vt:lpstr>Jayesh Ranjan</vt:lpstr>
      <vt:lpstr>Dhaval Patel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Telangana’s Growth for Government Insights</dc:title>
  <dc:creator>Arnav</dc:creator>
  <cp:lastModifiedBy>arnav patnaik</cp:lastModifiedBy>
  <cp:revision>154</cp:revision>
  <dcterms:modified xsi:type="dcterms:W3CDTF">2023-09-30T03:10:50Z</dcterms:modified>
</cp:coreProperties>
</file>